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ink/ink1.xml" ContentType="application/inkml+xml"/>
  <Override PartName="/ppt/ink/ink2.xml" ContentType="application/inkml+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9" r:id="rId1"/>
  </p:sldMasterIdLst>
  <p:sldIdLst>
    <p:sldId id="256" r:id="rId2"/>
    <p:sldId id="257" r:id="rId3"/>
    <p:sldId id="258" r:id="rId4"/>
    <p:sldId id="259" r:id="rId5"/>
    <p:sldId id="260" r:id="rId6"/>
    <p:sldId id="261" r:id="rId7"/>
    <p:sldId id="262" r:id="rId8"/>
    <p:sldId id="263" r:id="rId9"/>
    <p:sldId id="270" r:id="rId10"/>
    <p:sldId id="264" r:id="rId11"/>
    <p:sldId id="265" r:id="rId12"/>
    <p:sldId id="266" r:id="rId13"/>
    <p:sldId id="268" r:id="rId14"/>
    <p:sldId id="269"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67" autoAdjust="0"/>
    <p:restoredTop sz="94660"/>
  </p:normalViewPr>
  <p:slideViewPr>
    <p:cSldViewPr snapToGrid="0">
      <p:cViewPr varScale="1">
        <p:scale>
          <a:sx n="86" d="100"/>
          <a:sy n="86" d="100"/>
        </p:scale>
        <p:origin x="514"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rshana Mahajan" userId="2b249206f5494ce1" providerId="LiveId" clId="{2F23F173-0191-42AF-9A00-9E41C6152B24}"/>
    <pc:docChg chg="undo custSel addSld modSld">
      <pc:chgData name="Darshana Mahajan" userId="2b249206f5494ce1" providerId="LiveId" clId="{2F23F173-0191-42AF-9A00-9E41C6152B24}" dt="2024-12-18T14:17:36.466" v="518" actId="2711"/>
      <pc:docMkLst>
        <pc:docMk/>
      </pc:docMkLst>
      <pc:sldChg chg="modSp mod">
        <pc:chgData name="Darshana Mahajan" userId="2b249206f5494ce1" providerId="LiveId" clId="{2F23F173-0191-42AF-9A00-9E41C6152B24}" dt="2024-12-18T11:30:21.917" v="17" actId="1038"/>
        <pc:sldMkLst>
          <pc:docMk/>
          <pc:sldMk cId="44886189" sldId="260"/>
        </pc:sldMkLst>
        <pc:spChg chg="mod">
          <ac:chgData name="Darshana Mahajan" userId="2b249206f5494ce1" providerId="LiveId" clId="{2F23F173-0191-42AF-9A00-9E41C6152B24}" dt="2024-12-18T11:30:21.917" v="17" actId="1038"/>
          <ac:spMkLst>
            <pc:docMk/>
            <pc:sldMk cId="44886189" sldId="260"/>
            <ac:spMk id="10" creationId="{CD5A8443-F173-4D0B-9C6A-777643BB77E1}"/>
          </ac:spMkLst>
        </pc:spChg>
      </pc:sldChg>
      <pc:sldChg chg="addSp delSp modSp mod">
        <pc:chgData name="Darshana Mahajan" userId="2b249206f5494ce1" providerId="LiveId" clId="{2F23F173-0191-42AF-9A00-9E41C6152B24}" dt="2024-12-18T14:17:06.845" v="517" actId="1582"/>
        <pc:sldMkLst>
          <pc:docMk/>
          <pc:sldMk cId="3839375904" sldId="261"/>
        </pc:sldMkLst>
        <pc:spChg chg="mod">
          <ac:chgData name="Darshana Mahajan" userId="2b249206f5494ce1" providerId="LiveId" clId="{2F23F173-0191-42AF-9A00-9E41C6152B24}" dt="2024-12-18T14:11:52.046" v="484" actId="1076"/>
          <ac:spMkLst>
            <pc:docMk/>
            <pc:sldMk cId="3839375904" sldId="261"/>
            <ac:spMk id="2" creationId="{3B3BC22E-C4D5-4F84-A14C-67AE7F6D2F9A}"/>
          </ac:spMkLst>
        </pc:spChg>
        <pc:spChg chg="add del mod">
          <ac:chgData name="Darshana Mahajan" userId="2b249206f5494ce1" providerId="LiveId" clId="{2F23F173-0191-42AF-9A00-9E41C6152B24}" dt="2024-12-18T14:07:54.184" v="376"/>
          <ac:spMkLst>
            <pc:docMk/>
            <pc:sldMk cId="3839375904" sldId="261"/>
            <ac:spMk id="3" creationId="{F5C2A14B-42BB-4B00-A75D-CC35FB5BC3FE}"/>
          </ac:spMkLst>
        </pc:spChg>
        <pc:spChg chg="add del mod">
          <ac:chgData name="Darshana Mahajan" userId="2b249206f5494ce1" providerId="LiveId" clId="{2F23F173-0191-42AF-9A00-9E41C6152B24}" dt="2024-12-18T14:10:40.447" v="474" actId="21"/>
          <ac:spMkLst>
            <pc:docMk/>
            <pc:sldMk cId="3839375904" sldId="261"/>
            <ac:spMk id="5" creationId="{A1F6C15D-0BC3-4696-98DC-0DC6C181D5C8}"/>
          </ac:spMkLst>
        </pc:spChg>
        <pc:spChg chg="mod">
          <ac:chgData name="Darshana Mahajan" userId="2b249206f5494ce1" providerId="LiveId" clId="{2F23F173-0191-42AF-9A00-9E41C6152B24}" dt="2024-12-18T14:16:00.461" v="511" actId="1076"/>
          <ac:spMkLst>
            <pc:docMk/>
            <pc:sldMk cId="3839375904" sldId="261"/>
            <ac:spMk id="7" creationId="{C3E1D571-DDAC-4952-AE0F-93ADBA3458DA}"/>
          </ac:spMkLst>
        </pc:spChg>
        <pc:spChg chg="mod">
          <ac:chgData name="Darshana Mahajan" userId="2b249206f5494ce1" providerId="LiveId" clId="{2F23F173-0191-42AF-9A00-9E41C6152B24}" dt="2024-12-18T14:15:55.614" v="510" actId="1076"/>
          <ac:spMkLst>
            <pc:docMk/>
            <pc:sldMk cId="3839375904" sldId="261"/>
            <ac:spMk id="8" creationId="{AD2D829D-8E38-45E6-9C2D-F19522C0F3AA}"/>
          </ac:spMkLst>
        </pc:spChg>
        <pc:spChg chg="add mod">
          <ac:chgData name="Darshana Mahajan" userId="2b249206f5494ce1" providerId="LiveId" clId="{2F23F173-0191-42AF-9A00-9E41C6152B24}" dt="2024-12-18T14:15:01.268" v="507" actId="208"/>
          <ac:spMkLst>
            <pc:docMk/>
            <pc:sldMk cId="3839375904" sldId="261"/>
            <ac:spMk id="9" creationId="{B74DE543-D555-424A-A56A-E7FAD1FB4018}"/>
          </ac:spMkLst>
        </pc:spChg>
        <pc:spChg chg="add mod">
          <ac:chgData name="Darshana Mahajan" userId="2b249206f5494ce1" providerId="LiveId" clId="{2F23F173-0191-42AF-9A00-9E41C6152B24}" dt="2024-12-18T14:17:06.845" v="517" actId="1582"/>
          <ac:spMkLst>
            <pc:docMk/>
            <pc:sldMk cId="3839375904" sldId="261"/>
            <ac:spMk id="10" creationId="{9CDE2087-BE0A-4001-B5E0-A1E30BB7D5E8}"/>
          </ac:spMkLst>
        </pc:spChg>
        <pc:picChg chg="mod">
          <ac:chgData name="Darshana Mahajan" userId="2b249206f5494ce1" providerId="LiveId" clId="{2F23F173-0191-42AF-9A00-9E41C6152B24}" dt="2024-12-18T14:16:04.439" v="512" actId="1076"/>
          <ac:picMkLst>
            <pc:docMk/>
            <pc:sldMk cId="3839375904" sldId="261"/>
            <ac:picMk id="4" creationId="{A723736D-FA1A-4919-9FC0-40CC9E0BD598}"/>
          </ac:picMkLst>
        </pc:picChg>
        <pc:picChg chg="mod">
          <ac:chgData name="Darshana Mahajan" userId="2b249206f5494ce1" providerId="LiveId" clId="{2F23F173-0191-42AF-9A00-9E41C6152B24}" dt="2024-12-18T14:16:08.758" v="513" actId="1076"/>
          <ac:picMkLst>
            <pc:docMk/>
            <pc:sldMk cId="3839375904" sldId="261"/>
            <ac:picMk id="6" creationId="{BCD48509-D884-4A4D-8143-2D7E58DACDD4}"/>
          </ac:picMkLst>
        </pc:picChg>
      </pc:sldChg>
      <pc:sldChg chg="addSp modSp mod">
        <pc:chgData name="Darshana Mahajan" userId="2b249206f5494ce1" providerId="LiveId" clId="{2F23F173-0191-42AF-9A00-9E41C6152B24}" dt="2024-12-18T13:35:51.207" v="83" actId="207"/>
        <pc:sldMkLst>
          <pc:docMk/>
          <pc:sldMk cId="3149015276" sldId="262"/>
        </pc:sldMkLst>
        <pc:spChg chg="add mod">
          <ac:chgData name="Darshana Mahajan" userId="2b249206f5494ce1" providerId="LiveId" clId="{2F23F173-0191-42AF-9A00-9E41C6152B24}" dt="2024-12-18T13:35:51.207" v="83" actId="207"/>
          <ac:spMkLst>
            <pc:docMk/>
            <pc:sldMk cId="3149015276" sldId="262"/>
            <ac:spMk id="2" creationId="{98EED8DD-1AA4-4D5D-9FAF-E13D28F1C983}"/>
          </ac:spMkLst>
        </pc:spChg>
      </pc:sldChg>
      <pc:sldChg chg="addSp delSp modSp mod">
        <pc:chgData name="Darshana Mahajan" userId="2b249206f5494ce1" providerId="LiveId" clId="{2F23F173-0191-42AF-9A00-9E41C6152B24}" dt="2024-12-18T14:05:19.278" v="366" actId="14100"/>
        <pc:sldMkLst>
          <pc:docMk/>
          <pc:sldMk cId="3268511979" sldId="263"/>
        </pc:sldMkLst>
        <pc:spChg chg="add mod">
          <ac:chgData name="Darshana Mahajan" userId="2b249206f5494ce1" providerId="LiveId" clId="{2F23F173-0191-42AF-9A00-9E41C6152B24}" dt="2024-12-18T14:05:11.844" v="364" actId="1076"/>
          <ac:spMkLst>
            <pc:docMk/>
            <pc:sldMk cId="3268511979" sldId="263"/>
            <ac:spMk id="2" creationId="{4B8770AB-F838-40CE-97FE-43680B7925D6}"/>
          </ac:spMkLst>
        </pc:spChg>
        <pc:spChg chg="mod">
          <ac:chgData name="Darshana Mahajan" userId="2b249206f5494ce1" providerId="LiveId" clId="{2F23F173-0191-42AF-9A00-9E41C6152B24}" dt="2024-12-18T13:33:49.889" v="50" actId="1076"/>
          <ac:spMkLst>
            <pc:docMk/>
            <pc:sldMk cId="3268511979" sldId="263"/>
            <ac:spMk id="7" creationId="{788D8B2B-C6D6-434A-B28C-2D7E52EB5BDA}"/>
          </ac:spMkLst>
        </pc:spChg>
        <pc:spChg chg="add mod">
          <ac:chgData name="Darshana Mahajan" userId="2b249206f5494ce1" providerId="LiveId" clId="{2F23F173-0191-42AF-9A00-9E41C6152B24}" dt="2024-12-18T14:03:41.442" v="348" actId="1076"/>
          <ac:spMkLst>
            <pc:docMk/>
            <pc:sldMk cId="3268511979" sldId="263"/>
            <ac:spMk id="8" creationId="{0270E994-990E-4DAA-A827-30C6A9BB5E46}"/>
          </ac:spMkLst>
        </pc:spChg>
        <pc:spChg chg="add del">
          <ac:chgData name="Darshana Mahajan" userId="2b249206f5494ce1" providerId="LiveId" clId="{2F23F173-0191-42AF-9A00-9E41C6152B24}" dt="2024-12-18T14:02:41.240" v="342" actId="21"/>
          <ac:spMkLst>
            <pc:docMk/>
            <pc:sldMk cId="3268511979" sldId="263"/>
            <ac:spMk id="9" creationId="{4855EFE1-6BB9-4F13-B293-7C76B61423BE}"/>
          </ac:spMkLst>
        </pc:spChg>
        <pc:spChg chg="add mod">
          <ac:chgData name="Darshana Mahajan" userId="2b249206f5494ce1" providerId="LiveId" clId="{2F23F173-0191-42AF-9A00-9E41C6152B24}" dt="2024-12-18T14:05:19.278" v="366" actId="14100"/>
          <ac:spMkLst>
            <pc:docMk/>
            <pc:sldMk cId="3268511979" sldId="263"/>
            <ac:spMk id="10" creationId="{98A7FC83-1F64-42BF-9005-74BBA5CEB2C6}"/>
          </ac:spMkLst>
        </pc:spChg>
        <pc:spChg chg="add mod">
          <ac:chgData name="Darshana Mahajan" userId="2b249206f5494ce1" providerId="LiveId" clId="{2F23F173-0191-42AF-9A00-9E41C6152B24}" dt="2024-12-18T14:03:52.205" v="351" actId="14100"/>
          <ac:spMkLst>
            <pc:docMk/>
            <pc:sldMk cId="3268511979" sldId="263"/>
            <ac:spMk id="11" creationId="{667CB9B4-61E1-4D0B-AEA8-D08D35746123}"/>
          </ac:spMkLst>
        </pc:spChg>
        <pc:picChg chg="mod">
          <ac:chgData name="Darshana Mahajan" userId="2b249206f5494ce1" providerId="LiveId" clId="{2F23F173-0191-42AF-9A00-9E41C6152B24}" dt="2024-12-18T13:33:31.820" v="49" actId="14100"/>
          <ac:picMkLst>
            <pc:docMk/>
            <pc:sldMk cId="3268511979" sldId="263"/>
            <ac:picMk id="4" creationId="{6801C520-F85C-4161-A7EA-C2EDB3C12FB3}"/>
          </ac:picMkLst>
        </pc:picChg>
        <pc:picChg chg="add mod modCrop">
          <ac:chgData name="Darshana Mahajan" userId="2b249206f5494ce1" providerId="LiveId" clId="{2F23F173-0191-42AF-9A00-9E41C6152B24}" dt="2024-12-18T13:45:43.510" v="100" actId="14100"/>
          <ac:picMkLst>
            <pc:docMk/>
            <pc:sldMk cId="3268511979" sldId="263"/>
            <ac:picMk id="5" creationId="{39FE7ED2-946D-451D-8B2F-9EA7598E28E1}"/>
          </ac:picMkLst>
        </pc:picChg>
        <pc:picChg chg="del mod">
          <ac:chgData name="Darshana Mahajan" userId="2b249206f5494ce1" providerId="LiveId" clId="{2F23F173-0191-42AF-9A00-9E41C6152B24}" dt="2024-12-18T13:44:34.013" v="89" actId="21"/>
          <ac:picMkLst>
            <pc:docMk/>
            <pc:sldMk cId="3268511979" sldId="263"/>
            <ac:picMk id="6" creationId="{06DDB166-AE29-43A0-8B0E-84B9606ECCE1}"/>
          </ac:picMkLst>
        </pc:picChg>
      </pc:sldChg>
      <pc:sldChg chg="modSp mod">
        <pc:chgData name="Darshana Mahajan" userId="2b249206f5494ce1" providerId="LiveId" clId="{2F23F173-0191-42AF-9A00-9E41C6152B24}" dt="2024-12-18T14:17:36.466" v="518" actId="2711"/>
        <pc:sldMkLst>
          <pc:docMk/>
          <pc:sldMk cId="2953456610" sldId="264"/>
        </pc:sldMkLst>
        <pc:spChg chg="mod">
          <ac:chgData name="Darshana Mahajan" userId="2b249206f5494ce1" providerId="LiveId" clId="{2F23F173-0191-42AF-9A00-9E41C6152B24}" dt="2024-12-18T14:17:36.466" v="518" actId="2711"/>
          <ac:spMkLst>
            <pc:docMk/>
            <pc:sldMk cId="2953456610" sldId="264"/>
            <ac:spMk id="2" creationId="{86079E7C-5442-4C25-B8AA-53412A1D18C9}"/>
          </ac:spMkLst>
        </pc:spChg>
      </pc:sldChg>
      <pc:sldChg chg="addSp delSp modSp mod">
        <pc:chgData name="Darshana Mahajan" userId="2b249206f5494ce1" providerId="LiveId" clId="{2F23F173-0191-42AF-9A00-9E41C6152B24}" dt="2024-12-18T11:15:20.544" v="16" actId="9405"/>
        <pc:sldMkLst>
          <pc:docMk/>
          <pc:sldMk cId="1649373246" sldId="265"/>
        </pc:sldMkLst>
        <pc:spChg chg="add mod ord">
          <ac:chgData name="Darshana Mahajan" userId="2b249206f5494ce1" providerId="LiveId" clId="{2F23F173-0191-42AF-9A00-9E41C6152B24}" dt="2024-12-18T11:14:04.067" v="10" actId="171"/>
          <ac:spMkLst>
            <pc:docMk/>
            <pc:sldMk cId="1649373246" sldId="265"/>
            <ac:spMk id="3" creationId="{2625F9D7-21E8-4141-9E1E-C6236B355AB4}"/>
          </ac:spMkLst>
        </pc:spChg>
        <pc:inkChg chg="add del">
          <ac:chgData name="Darshana Mahajan" userId="2b249206f5494ce1" providerId="LiveId" clId="{2F23F173-0191-42AF-9A00-9E41C6152B24}" dt="2024-12-18T11:14:58.505" v="12" actId="9405"/>
          <ac:inkMkLst>
            <pc:docMk/>
            <pc:sldMk cId="1649373246" sldId="265"/>
            <ac:inkMk id="5" creationId="{8D865255-7FC8-4509-9677-CC5E9D8A0C9B}"/>
          </ac:inkMkLst>
        </pc:inkChg>
        <pc:inkChg chg="add del">
          <ac:chgData name="Darshana Mahajan" userId="2b249206f5494ce1" providerId="LiveId" clId="{2F23F173-0191-42AF-9A00-9E41C6152B24}" dt="2024-12-18T11:15:07.075" v="14" actId="9405"/>
          <ac:inkMkLst>
            <pc:docMk/>
            <pc:sldMk cId="1649373246" sldId="265"/>
            <ac:inkMk id="6" creationId="{D082C85F-8CAD-45A6-9D7F-1A09A55AE851}"/>
          </ac:inkMkLst>
        </pc:inkChg>
        <pc:inkChg chg="add">
          <ac:chgData name="Darshana Mahajan" userId="2b249206f5494ce1" providerId="LiveId" clId="{2F23F173-0191-42AF-9A00-9E41C6152B24}" dt="2024-12-18T11:15:15.921" v="15" actId="9405"/>
          <ac:inkMkLst>
            <pc:docMk/>
            <pc:sldMk cId="1649373246" sldId="265"/>
            <ac:inkMk id="7" creationId="{9AE1B66B-1D66-4FA4-8730-7B8AD9BFA17D}"/>
          </ac:inkMkLst>
        </pc:inkChg>
        <pc:inkChg chg="add">
          <ac:chgData name="Darshana Mahajan" userId="2b249206f5494ce1" providerId="LiveId" clId="{2F23F173-0191-42AF-9A00-9E41C6152B24}" dt="2024-12-18T11:15:20.544" v="16" actId="9405"/>
          <ac:inkMkLst>
            <pc:docMk/>
            <pc:sldMk cId="1649373246" sldId="265"/>
            <ac:inkMk id="8" creationId="{4874BF50-A301-48B6-8289-3734B6AF2C50}"/>
          </ac:inkMkLst>
        </pc:inkChg>
      </pc:sldChg>
      <pc:sldChg chg="addSp delSp modSp new mod">
        <pc:chgData name="Darshana Mahajan" userId="2b249206f5494ce1" providerId="LiveId" clId="{2F23F173-0191-42AF-9A00-9E41C6152B24}" dt="2024-12-18T14:04:58.414" v="361" actId="1076"/>
        <pc:sldMkLst>
          <pc:docMk/>
          <pc:sldMk cId="422012258" sldId="270"/>
        </pc:sldMkLst>
        <pc:spChg chg="del">
          <ac:chgData name="Darshana Mahajan" userId="2b249206f5494ce1" providerId="LiveId" clId="{2F23F173-0191-42AF-9A00-9E41C6152B24}" dt="2024-12-18T13:30:12.510" v="19" actId="21"/>
          <ac:spMkLst>
            <pc:docMk/>
            <pc:sldMk cId="422012258" sldId="270"/>
            <ac:spMk id="2" creationId="{BF259898-E8AC-483B-BCD8-9AAEA18A7260}"/>
          </ac:spMkLst>
        </pc:spChg>
        <pc:spChg chg="add mod">
          <ac:chgData name="Darshana Mahajan" userId="2b249206f5494ce1" providerId="LiveId" clId="{2F23F173-0191-42AF-9A00-9E41C6152B24}" dt="2024-12-18T13:34:29.914" v="66" actId="1076"/>
          <ac:spMkLst>
            <pc:docMk/>
            <pc:sldMk cId="422012258" sldId="270"/>
            <ac:spMk id="7" creationId="{C5834A31-16A9-4A09-BDAC-430BBD7112D5}"/>
          </ac:spMkLst>
        </pc:spChg>
        <pc:spChg chg="add mod">
          <ac:chgData name="Darshana Mahajan" userId="2b249206f5494ce1" providerId="LiveId" clId="{2F23F173-0191-42AF-9A00-9E41C6152B24}" dt="2024-12-18T14:04:11.367" v="354" actId="1076"/>
          <ac:spMkLst>
            <pc:docMk/>
            <pc:sldMk cId="422012258" sldId="270"/>
            <ac:spMk id="8" creationId="{324F6A56-B87C-4B70-9DE4-F53CB8F12EB9}"/>
          </ac:spMkLst>
        </pc:spChg>
        <pc:spChg chg="add del mod">
          <ac:chgData name="Darshana Mahajan" userId="2b249206f5494ce1" providerId="LiveId" clId="{2F23F173-0191-42AF-9A00-9E41C6152B24}" dt="2024-12-18T13:52:57.601" v="255"/>
          <ac:spMkLst>
            <pc:docMk/>
            <pc:sldMk cId="422012258" sldId="270"/>
            <ac:spMk id="9" creationId="{BF5BB479-E9A9-4281-9D15-AE0D9E45D9C4}"/>
          </ac:spMkLst>
        </pc:spChg>
        <pc:spChg chg="add mod">
          <ac:chgData name="Darshana Mahajan" userId="2b249206f5494ce1" providerId="LiveId" clId="{2F23F173-0191-42AF-9A00-9E41C6152B24}" dt="2024-12-18T14:04:07.393" v="353" actId="1076"/>
          <ac:spMkLst>
            <pc:docMk/>
            <pc:sldMk cId="422012258" sldId="270"/>
            <ac:spMk id="10" creationId="{BB240FBB-485C-4287-9600-981ABB52488B}"/>
          </ac:spMkLst>
        </pc:spChg>
        <pc:spChg chg="add del">
          <ac:chgData name="Darshana Mahajan" userId="2b249206f5494ce1" providerId="LiveId" clId="{2F23F173-0191-42AF-9A00-9E41C6152B24}" dt="2024-12-18T13:56:36.287" v="259"/>
          <ac:spMkLst>
            <pc:docMk/>
            <pc:sldMk cId="422012258" sldId="270"/>
            <ac:spMk id="11" creationId="{5AC482DA-BFF9-45D4-8FC4-8AF35FACD1CA}"/>
          </ac:spMkLst>
        </pc:spChg>
        <pc:spChg chg="add mod">
          <ac:chgData name="Darshana Mahajan" userId="2b249206f5494ce1" providerId="LiveId" clId="{2F23F173-0191-42AF-9A00-9E41C6152B24}" dt="2024-12-18T14:04:58.414" v="361" actId="1076"/>
          <ac:spMkLst>
            <pc:docMk/>
            <pc:sldMk cId="422012258" sldId="270"/>
            <ac:spMk id="12" creationId="{991EA08E-CE83-4545-97A9-DF933FFFAC0C}"/>
          </ac:spMkLst>
        </pc:spChg>
        <pc:spChg chg="add mod">
          <ac:chgData name="Darshana Mahajan" userId="2b249206f5494ce1" providerId="LiveId" clId="{2F23F173-0191-42AF-9A00-9E41C6152B24}" dt="2024-12-18T14:04:54.960" v="360" actId="1076"/>
          <ac:spMkLst>
            <pc:docMk/>
            <pc:sldMk cId="422012258" sldId="270"/>
            <ac:spMk id="13" creationId="{A32FF359-3EBC-4362-A175-92B20E366668}"/>
          </ac:spMkLst>
        </pc:spChg>
        <pc:picChg chg="add mod modCrop">
          <ac:chgData name="Darshana Mahajan" userId="2b249206f5494ce1" providerId="LiveId" clId="{2F23F173-0191-42AF-9A00-9E41C6152B24}" dt="2024-12-18T13:33:13.720" v="47" actId="14100"/>
          <ac:picMkLst>
            <pc:docMk/>
            <pc:sldMk cId="422012258" sldId="270"/>
            <ac:picMk id="4" creationId="{5A972B95-32A3-4FF6-B115-FF85AF6D78D5}"/>
          </ac:picMkLst>
        </pc:picChg>
        <pc:picChg chg="add mod modCrop">
          <ac:chgData name="Darshana Mahajan" userId="2b249206f5494ce1" providerId="LiveId" clId="{2F23F173-0191-42AF-9A00-9E41C6152B24}" dt="2024-12-18T13:32:43.107" v="43" actId="14100"/>
          <ac:picMkLst>
            <pc:docMk/>
            <pc:sldMk cId="422012258" sldId="270"/>
            <ac:picMk id="6" creationId="{BAF266A4-6040-40D1-9AAC-A3D0A474E929}"/>
          </ac:picMkLst>
        </pc:picChg>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2-18T11:15:15.920"/>
    </inkml:context>
    <inkml:brush xml:id="br0">
      <inkml:brushProperty name="width" value="0.05" units="cm"/>
      <inkml:brushProperty name="height" value="0.05" units="cm"/>
      <inkml:brushProperty name="color" value="#E71224"/>
      <inkml:brushProperty name="ignorePressure" value="1"/>
    </inkml:brush>
  </inkml:definitions>
  <inkml:trace contextRef="#ctx0" brushRef="#br0">0 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2-18T11:15:20.544"/>
    </inkml:context>
    <inkml:brush xml:id="br0">
      <inkml:brushProperty name="width" value="0.05" units="cm"/>
      <inkml:brushProperty name="height" value="0.05" units="cm"/>
      <inkml:brushProperty name="color" value="#E71224"/>
      <inkml:brushProperty name="ignorePressure" value="1"/>
    </inkml:brush>
  </inkml:definitions>
  <inkml:trace contextRef="#ctx0" brushRef="#br0">1 1,'0'0</inkml:trace>
</inkml:ink>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7CD3B0AE-68C3-422F-BCD1-03D08916627E}" type="datetimeFigureOut">
              <a:rPr lang="en-IN" smtClean="0"/>
              <a:t>18-12-2024</a:t>
            </a:fld>
            <a:endParaRPr lang="en-IN"/>
          </a:p>
        </p:txBody>
      </p:sp>
      <p:sp>
        <p:nvSpPr>
          <p:cNvPr id="5" name="Footer Placeholder 4"/>
          <p:cNvSpPr>
            <a:spLocks noGrp="1"/>
          </p:cNvSpPr>
          <p:nvPr>
            <p:ph type="ftr" sz="quarter" idx="11"/>
          </p:nvPr>
        </p:nvSpPr>
        <p:spPr>
          <a:xfrm>
            <a:off x="1371600" y="4323845"/>
            <a:ext cx="6400800" cy="365125"/>
          </a:xfrm>
        </p:spPr>
        <p:txBody>
          <a:bodyPr/>
          <a:lstStyle/>
          <a:p>
            <a:endParaRPr lang="en-IN"/>
          </a:p>
        </p:txBody>
      </p:sp>
      <p:sp>
        <p:nvSpPr>
          <p:cNvPr id="6" name="Slide Number Placeholder 5"/>
          <p:cNvSpPr>
            <a:spLocks noGrp="1"/>
          </p:cNvSpPr>
          <p:nvPr>
            <p:ph type="sldNum" sz="quarter" idx="12"/>
          </p:nvPr>
        </p:nvSpPr>
        <p:spPr>
          <a:xfrm>
            <a:off x="8077200" y="1430866"/>
            <a:ext cx="2743200" cy="365125"/>
          </a:xfrm>
        </p:spPr>
        <p:txBody>
          <a:bodyPr/>
          <a:lstStyle/>
          <a:p>
            <a:fld id="{E641F1AD-7C4C-4A66-8809-7739B92276B7}" type="slidenum">
              <a:rPr lang="en-IN" smtClean="0"/>
              <a:t>‹#›</a:t>
            </a:fld>
            <a:endParaRPr lang="en-IN"/>
          </a:p>
        </p:txBody>
      </p:sp>
    </p:spTree>
    <p:extLst>
      <p:ext uri="{BB962C8B-B14F-4D97-AF65-F5344CB8AC3E}">
        <p14:creationId xmlns:p14="http://schemas.microsoft.com/office/powerpoint/2010/main" val="20831390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CD3B0AE-68C3-422F-BCD1-03D08916627E}" type="datetimeFigureOut">
              <a:rPr lang="en-IN" smtClean="0"/>
              <a:t>18-12-2024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641F1AD-7C4C-4A66-8809-7739B92276B7}" type="slidenum">
              <a:rPr lang="en-IN" smtClean="0"/>
              <a:t>‹#›</a:t>
            </a:fld>
            <a:endParaRPr lang="en-IN"/>
          </a:p>
        </p:txBody>
      </p:sp>
    </p:spTree>
    <p:extLst>
      <p:ext uri="{BB962C8B-B14F-4D97-AF65-F5344CB8AC3E}">
        <p14:creationId xmlns:p14="http://schemas.microsoft.com/office/powerpoint/2010/main" val="27560844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7CD3B0AE-68C3-422F-BCD1-03D08916627E}" type="datetimeFigureOut">
              <a:rPr lang="en-IN" smtClean="0"/>
              <a:t>18-12-2024</a:t>
            </a:fld>
            <a:endParaRPr lang="en-IN"/>
          </a:p>
        </p:txBody>
      </p:sp>
      <p:sp>
        <p:nvSpPr>
          <p:cNvPr id="6" name="Footer Placeholder 5"/>
          <p:cNvSpPr>
            <a:spLocks noGrp="1"/>
          </p:cNvSpPr>
          <p:nvPr>
            <p:ph type="ftr" sz="quarter" idx="11"/>
          </p:nvPr>
        </p:nvSpPr>
        <p:spPr>
          <a:xfrm>
            <a:off x="685800" y="379941"/>
            <a:ext cx="6991492" cy="365125"/>
          </a:xfrm>
        </p:spPr>
        <p:txBody>
          <a:bodyPr/>
          <a:lstStyle/>
          <a:p>
            <a:endParaRPr lang="en-IN"/>
          </a:p>
        </p:txBody>
      </p:sp>
      <p:sp>
        <p:nvSpPr>
          <p:cNvPr id="7" name="Slide Number Placeholder 6"/>
          <p:cNvSpPr>
            <a:spLocks noGrp="1"/>
          </p:cNvSpPr>
          <p:nvPr>
            <p:ph type="sldNum" sz="quarter" idx="12"/>
          </p:nvPr>
        </p:nvSpPr>
        <p:spPr>
          <a:xfrm>
            <a:off x="10862452" y="381000"/>
            <a:ext cx="643748" cy="365125"/>
          </a:xfrm>
        </p:spPr>
        <p:txBody>
          <a:bodyPr/>
          <a:lstStyle/>
          <a:p>
            <a:fld id="{E641F1AD-7C4C-4A66-8809-7739B92276B7}" type="slidenum">
              <a:rPr lang="en-IN" smtClean="0"/>
              <a:t>‹#›</a:t>
            </a:fld>
            <a:endParaRPr lang="en-IN"/>
          </a:p>
        </p:txBody>
      </p:sp>
    </p:spTree>
    <p:extLst>
      <p:ext uri="{BB962C8B-B14F-4D97-AF65-F5344CB8AC3E}">
        <p14:creationId xmlns:p14="http://schemas.microsoft.com/office/powerpoint/2010/main" val="13895323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3" name="Picture 12"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7CD3B0AE-68C3-422F-BCD1-03D08916627E}" type="datetimeFigureOut">
              <a:rPr lang="en-IN" smtClean="0"/>
              <a:t>18-12-2024</a:t>
            </a:fld>
            <a:endParaRPr lang="en-IN"/>
          </a:p>
        </p:txBody>
      </p:sp>
      <p:sp>
        <p:nvSpPr>
          <p:cNvPr id="6" name="Footer Placeholder 5"/>
          <p:cNvSpPr>
            <a:spLocks noGrp="1"/>
          </p:cNvSpPr>
          <p:nvPr>
            <p:ph type="ftr" sz="quarter" idx="11"/>
          </p:nvPr>
        </p:nvSpPr>
        <p:spPr>
          <a:xfrm>
            <a:off x="685800" y="379941"/>
            <a:ext cx="6991492" cy="365125"/>
          </a:xfrm>
        </p:spPr>
        <p:txBody>
          <a:bodyPr/>
          <a:lstStyle/>
          <a:p>
            <a:endParaRPr lang="en-IN"/>
          </a:p>
        </p:txBody>
      </p:sp>
      <p:sp>
        <p:nvSpPr>
          <p:cNvPr id="7" name="Slide Number Placeholder 6"/>
          <p:cNvSpPr>
            <a:spLocks noGrp="1"/>
          </p:cNvSpPr>
          <p:nvPr>
            <p:ph type="sldNum" sz="quarter" idx="12"/>
          </p:nvPr>
        </p:nvSpPr>
        <p:spPr>
          <a:xfrm>
            <a:off x="10862452" y="381000"/>
            <a:ext cx="643748" cy="365125"/>
          </a:xfrm>
        </p:spPr>
        <p:txBody>
          <a:bodyPr/>
          <a:lstStyle/>
          <a:p>
            <a:fld id="{E641F1AD-7C4C-4A66-8809-7739B92276B7}" type="slidenum">
              <a:rPr lang="en-IN" smtClean="0"/>
              <a:t>‹#›</a:t>
            </a:fld>
            <a:endParaRPr lang="en-IN"/>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2322466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7CD3B0AE-68C3-422F-BCD1-03D08916627E}" type="datetimeFigureOut">
              <a:rPr lang="en-IN" smtClean="0"/>
              <a:t>18-12-2024</a:t>
            </a:fld>
            <a:endParaRPr lang="en-IN"/>
          </a:p>
        </p:txBody>
      </p:sp>
      <p:sp>
        <p:nvSpPr>
          <p:cNvPr id="6" name="Footer Placeholder 5"/>
          <p:cNvSpPr>
            <a:spLocks noGrp="1"/>
          </p:cNvSpPr>
          <p:nvPr>
            <p:ph type="ftr" sz="quarter" idx="11"/>
          </p:nvPr>
        </p:nvSpPr>
        <p:spPr>
          <a:xfrm>
            <a:off x="685800" y="378883"/>
            <a:ext cx="6991492" cy="365125"/>
          </a:xfrm>
        </p:spPr>
        <p:txBody>
          <a:bodyPr/>
          <a:lstStyle/>
          <a:p>
            <a:endParaRPr lang="en-IN"/>
          </a:p>
        </p:txBody>
      </p:sp>
      <p:sp>
        <p:nvSpPr>
          <p:cNvPr id="7" name="Slide Number Placeholder 6"/>
          <p:cNvSpPr>
            <a:spLocks noGrp="1"/>
          </p:cNvSpPr>
          <p:nvPr>
            <p:ph type="sldNum" sz="quarter" idx="12"/>
          </p:nvPr>
        </p:nvSpPr>
        <p:spPr>
          <a:xfrm>
            <a:off x="10862452" y="381000"/>
            <a:ext cx="643748" cy="365125"/>
          </a:xfrm>
        </p:spPr>
        <p:txBody>
          <a:bodyPr/>
          <a:lstStyle/>
          <a:p>
            <a:fld id="{E641F1AD-7C4C-4A66-8809-7739B92276B7}" type="slidenum">
              <a:rPr lang="en-IN" smtClean="0"/>
              <a:t>‹#›</a:t>
            </a:fld>
            <a:endParaRPr lang="en-IN"/>
          </a:p>
        </p:txBody>
      </p:sp>
    </p:spTree>
    <p:extLst>
      <p:ext uri="{BB962C8B-B14F-4D97-AF65-F5344CB8AC3E}">
        <p14:creationId xmlns:p14="http://schemas.microsoft.com/office/powerpoint/2010/main" val="408558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7CD3B0AE-68C3-422F-BCD1-03D08916627E}" type="datetimeFigureOut">
              <a:rPr lang="en-IN" smtClean="0"/>
              <a:t>18-12-2024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E641F1AD-7C4C-4A66-8809-7739B92276B7}" type="slidenum">
              <a:rPr lang="en-IN" smtClean="0"/>
              <a:t>‹#›</a:t>
            </a:fld>
            <a:endParaRPr lang="en-IN"/>
          </a:p>
        </p:txBody>
      </p:sp>
    </p:spTree>
    <p:extLst>
      <p:ext uri="{BB962C8B-B14F-4D97-AF65-F5344CB8AC3E}">
        <p14:creationId xmlns:p14="http://schemas.microsoft.com/office/powerpoint/2010/main" val="385757704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7CD3B0AE-68C3-422F-BCD1-03D08916627E}" type="datetimeFigureOut">
              <a:rPr lang="en-IN" smtClean="0"/>
              <a:t>18-12-2024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E641F1AD-7C4C-4A66-8809-7739B92276B7}" type="slidenum">
              <a:rPr lang="en-IN" smtClean="0"/>
              <a:t>‹#›</a:t>
            </a:fld>
            <a:endParaRPr lang="en-IN"/>
          </a:p>
        </p:txBody>
      </p:sp>
    </p:spTree>
    <p:extLst>
      <p:ext uri="{BB962C8B-B14F-4D97-AF65-F5344CB8AC3E}">
        <p14:creationId xmlns:p14="http://schemas.microsoft.com/office/powerpoint/2010/main" val="2578704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CD3B0AE-68C3-422F-BCD1-03D08916627E}" type="datetimeFigureOut">
              <a:rPr lang="en-IN" smtClean="0"/>
              <a:t>18-12-2024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641F1AD-7C4C-4A66-8809-7739B92276B7}" type="slidenum">
              <a:rPr lang="en-IN" smtClean="0"/>
              <a:t>‹#›</a:t>
            </a:fld>
            <a:endParaRPr lang="en-IN"/>
          </a:p>
        </p:txBody>
      </p:sp>
    </p:spTree>
    <p:extLst>
      <p:ext uri="{BB962C8B-B14F-4D97-AF65-F5344CB8AC3E}">
        <p14:creationId xmlns:p14="http://schemas.microsoft.com/office/powerpoint/2010/main" val="227271258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7CD3B0AE-68C3-422F-BCD1-03D08916627E}" type="datetimeFigureOut">
              <a:rPr lang="en-IN" smtClean="0"/>
              <a:t>18-12-2024</a:t>
            </a:fld>
            <a:endParaRPr lang="en-IN"/>
          </a:p>
        </p:txBody>
      </p:sp>
      <p:sp>
        <p:nvSpPr>
          <p:cNvPr id="5" name="Footer Placeholder 4"/>
          <p:cNvSpPr>
            <a:spLocks noGrp="1"/>
          </p:cNvSpPr>
          <p:nvPr>
            <p:ph type="ftr" sz="quarter" idx="11"/>
          </p:nvPr>
        </p:nvSpPr>
        <p:spPr>
          <a:xfrm>
            <a:off x="685800" y="381000"/>
            <a:ext cx="6991492" cy="365125"/>
          </a:xfrm>
        </p:spPr>
        <p:txBody>
          <a:bodyPr/>
          <a:lstStyle/>
          <a:p>
            <a:endParaRPr lang="en-IN"/>
          </a:p>
        </p:txBody>
      </p:sp>
      <p:sp>
        <p:nvSpPr>
          <p:cNvPr id="6" name="Slide Number Placeholder 5"/>
          <p:cNvSpPr>
            <a:spLocks noGrp="1"/>
          </p:cNvSpPr>
          <p:nvPr>
            <p:ph type="sldNum" sz="quarter" idx="12"/>
          </p:nvPr>
        </p:nvSpPr>
        <p:spPr>
          <a:xfrm>
            <a:off x="10862452" y="381000"/>
            <a:ext cx="643748" cy="365125"/>
          </a:xfrm>
        </p:spPr>
        <p:txBody>
          <a:bodyPr/>
          <a:lstStyle/>
          <a:p>
            <a:fld id="{E641F1AD-7C4C-4A66-8809-7739B92276B7}" type="slidenum">
              <a:rPr lang="en-IN" smtClean="0"/>
              <a:t>‹#›</a:t>
            </a:fld>
            <a:endParaRPr lang="en-IN"/>
          </a:p>
        </p:txBody>
      </p:sp>
    </p:spTree>
    <p:extLst>
      <p:ext uri="{BB962C8B-B14F-4D97-AF65-F5344CB8AC3E}">
        <p14:creationId xmlns:p14="http://schemas.microsoft.com/office/powerpoint/2010/main" val="27396918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CD3B0AE-68C3-422F-BCD1-03D08916627E}" type="datetimeFigureOut">
              <a:rPr lang="en-IN" smtClean="0"/>
              <a:t>18-12-2024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641F1AD-7C4C-4A66-8809-7739B92276B7}" type="slidenum">
              <a:rPr lang="en-IN" smtClean="0"/>
              <a:t>‹#›</a:t>
            </a:fld>
            <a:endParaRPr lang="en-IN"/>
          </a:p>
        </p:txBody>
      </p:sp>
    </p:spTree>
    <p:extLst>
      <p:ext uri="{BB962C8B-B14F-4D97-AF65-F5344CB8AC3E}">
        <p14:creationId xmlns:p14="http://schemas.microsoft.com/office/powerpoint/2010/main" val="16527996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7CD3B0AE-68C3-422F-BCD1-03D08916627E}" type="datetimeFigureOut">
              <a:rPr lang="en-IN" smtClean="0"/>
              <a:t>18-12-2024</a:t>
            </a:fld>
            <a:endParaRPr lang="en-IN"/>
          </a:p>
        </p:txBody>
      </p:sp>
      <p:sp>
        <p:nvSpPr>
          <p:cNvPr id="5" name="Footer Placeholder 4"/>
          <p:cNvSpPr>
            <a:spLocks noGrp="1"/>
          </p:cNvSpPr>
          <p:nvPr>
            <p:ph type="ftr" sz="quarter" idx="11"/>
          </p:nvPr>
        </p:nvSpPr>
        <p:spPr>
          <a:xfrm>
            <a:off x="685800" y="381001"/>
            <a:ext cx="6991492" cy="364065"/>
          </a:xfrm>
        </p:spPr>
        <p:txBody>
          <a:bodyPr/>
          <a:lstStyle/>
          <a:p>
            <a:endParaRPr lang="en-IN"/>
          </a:p>
        </p:txBody>
      </p:sp>
      <p:sp>
        <p:nvSpPr>
          <p:cNvPr id="6" name="Slide Number Placeholder 5"/>
          <p:cNvSpPr>
            <a:spLocks noGrp="1"/>
          </p:cNvSpPr>
          <p:nvPr>
            <p:ph type="sldNum" sz="quarter" idx="12"/>
          </p:nvPr>
        </p:nvSpPr>
        <p:spPr>
          <a:xfrm>
            <a:off x="10862452" y="381000"/>
            <a:ext cx="643748" cy="365125"/>
          </a:xfrm>
        </p:spPr>
        <p:txBody>
          <a:bodyPr/>
          <a:lstStyle/>
          <a:p>
            <a:fld id="{E641F1AD-7C4C-4A66-8809-7739B92276B7}" type="slidenum">
              <a:rPr lang="en-IN" smtClean="0"/>
              <a:t>‹#›</a:t>
            </a:fld>
            <a:endParaRPr lang="en-IN"/>
          </a:p>
        </p:txBody>
      </p:sp>
    </p:spTree>
    <p:extLst>
      <p:ext uri="{BB962C8B-B14F-4D97-AF65-F5344CB8AC3E}">
        <p14:creationId xmlns:p14="http://schemas.microsoft.com/office/powerpoint/2010/main" val="3049327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CD3B0AE-68C3-422F-BCD1-03D08916627E}" type="datetimeFigureOut">
              <a:rPr lang="en-IN" smtClean="0"/>
              <a:t>18-12-2024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641F1AD-7C4C-4A66-8809-7739B92276B7}" type="slidenum">
              <a:rPr lang="en-IN" smtClean="0"/>
              <a:t>‹#›</a:t>
            </a:fld>
            <a:endParaRPr lang="en-IN"/>
          </a:p>
        </p:txBody>
      </p:sp>
    </p:spTree>
    <p:extLst>
      <p:ext uri="{BB962C8B-B14F-4D97-AF65-F5344CB8AC3E}">
        <p14:creationId xmlns:p14="http://schemas.microsoft.com/office/powerpoint/2010/main" val="19767150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CD3B0AE-68C3-422F-BCD1-03D08916627E}" type="datetimeFigureOut">
              <a:rPr lang="en-IN" smtClean="0"/>
              <a:t>18-12-2024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E641F1AD-7C4C-4A66-8809-7739B92276B7}" type="slidenum">
              <a:rPr lang="en-IN" smtClean="0"/>
              <a:t>‹#›</a:t>
            </a:fld>
            <a:endParaRPr lang="en-IN"/>
          </a:p>
        </p:txBody>
      </p:sp>
    </p:spTree>
    <p:extLst>
      <p:ext uri="{BB962C8B-B14F-4D97-AF65-F5344CB8AC3E}">
        <p14:creationId xmlns:p14="http://schemas.microsoft.com/office/powerpoint/2010/main" val="22450403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CD3B0AE-68C3-422F-BCD1-03D08916627E}" type="datetimeFigureOut">
              <a:rPr lang="en-IN" smtClean="0"/>
              <a:t>18-12-2024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E641F1AD-7C4C-4A66-8809-7739B92276B7}" type="slidenum">
              <a:rPr lang="en-IN" smtClean="0"/>
              <a:t>‹#›</a:t>
            </a:fld>
            <a:endParaRPr lang="en-IN"/>
          </a:p>
        </p:txBody>
      </p:sp>
    </p:spTree>
    <p:extLst>
      <p:ext uri="{BB962C8B-B14F-4D97-AF65-F5344CB8AC3E}">
        <p14:creationId xmlns:p14="http://schemas.microsoft.com/office/powerpoint/2010/main" val="9013598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CD3B0AE-68C3-422F-BCD1-03D08916627E}" type="datetimeFigureOut">
              <a:rPr lang="en-IN" smtClean="0"/>
              <a:t>18-12-2024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E641F1AD-7C4C-4A66-8809-7739B92276B7}" type="slidenum">
              <a:rPr lang="en-IN" smtClean="0"/>
              <a:t>‹#›</a:t>
            </a:fld>
            <a:endParaRPr lang="en-IN"/>
          </a:p>
        </p:txBody>
      </p:sp>
    </p:spTree>
    <p:extLst>
      <p:ext uri="{BB962C8B-B14F-4D97-AF65-F5344CB8AC3E}">
        <p14:creationId xmlns:p14="http://schemas.microsoft.com/office/powerpoint/2010/main" val="40086652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CD3B0AE-68C3-422F-BCD1-03D08916627E}" type="datetimeFigureOut">
              <a:rPr lang="en-IN" smtClean="0"/>
              <a:t>18-12-2024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641F1AD-7C4C-4A66-8809-7739B92276B7}" type="slidenum">
              <a:rPr lang="en-IN" smtClean="0"/>
              <a:t>‹#›</a:t>
            </a:fld>
            <a:endParaRPr lang="en-IN"/>
          </a:p>
        </p:txBody>
      </p:sp>
    </p:spTree>
    <p:extLst>
      <p:ext uri="{BB962C8B-B14F-4D97-AF65-F5344CB8AC3E}">
        <p14:creationId xmlns:p14="http://schemas.microsoft.com/office/powerpoint/2010/main" val="18731799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CD3B0AE-68C3-422F-BCD1-03D08916627E}" type="datetimeFigureOut">
              <a:rPr lang="en-IN" smtClean="0"/>
              <a:t>18-12-2024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641F1AD-7C4C-4A66-8809-7739B92276B7}" type="slidenum">
              <a:rPr lang="en-IN" smtClean="0"/>
              <a:t>‹#›</a:t>
            </a:fld>
            <a:endParaRPr lang="en-IN"/>
          </a:p>
        </p:txBody>
      </p:sp>
    </p:spTree>
    <p:extLst>
      <p:ext uri="{BB962C8B-B14F-4D97-AF65-F5344CB8AC3E}">
        <p14:creationId xmlns:p14="http://schemas.microsoft.com/office/powerpoint/2010/main" val="40806554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C0-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7CD3B0AE-68C3-422F-BCD1-03D08916627E}" type="datetimeFigureOut">
              <a:rPr lang="en-IN" smtClean="0"/>
              <a:t>18-12-2024</a:t>
            </a:fld>
            <a:endParaRPr lang="en-IN"/>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E641F1AD-7C4C-4A66-8809-7739B92276B7}" type="slidenum">
              <a:rPr lang="en-IN" smtClean="0"/>
              <a:t>‹#›</a:t>
            </a:fld>
            <a:endParaRPr lang="en-IN"/>
          </a:p>
        </p:txBody>
      </p:sp>
    </p:spTree>
    <p:extLst>
      <p:ext uri="{BB962C8B-B14F-4D97-AF65-F5344CB8AC3E}">
        <p14:creationId xmlns:p14="http://schemas.microsoft.com/office/powerpoint/2010/main" val="3381292149"/>
      </p:ext>
    </p:extLst>
  </p:cSld>
  <p:clrMap bg1="dk1" tx1="lt1" bg2="dk2" tx2="lt2" accent1="accent1" accent2="accent2" accent3="accent3" accent4="accent4" accent5="accent5" accent6="accent6" hlink="hlink" folHlink="folHlink"/>
  <p:sldLayoutIdLst>
    <p:sldLayoutId id="2147483720" r:id="rId1"/>
    <p:sldLayoutId id="2147483721" r:id="rId2"/>
    <p:sldLayoutId id="2147483722" r:id="rId3"/>
    <p:sldLayoutId id="2147483723" r:id="rId4"/>
    <p:sldLayoutId id="2147483724" r:id="rId5"/>
    <p:sldLayoutId id="2147483725" r:id="rId6"/>
    <p:sldLayoutId id="2147483726" r:id="rId7"/>
    <p:sldLayoutId id="2147483727" r:id="rId8"/>
    <p:sldLayoutId id="2147483728" r:id="rId9"/>
    <p:sldLayoutId id="2147483729" r:id="rId10"/>
    <p:sldLayoutId id="2147483730" r:id="rId11"/>
    <p:sldLayoutId id="2147483731" r:id="rId12"/>
    <p:sldLayoutId id="2147483732" r:id="rId13"/>
    <p:sldLayoutId id="2147483733" r:id="rId14"/>
    <p:sldLayoutId id="2147483734" r:id="rId15"/>
    <p:sldLayoutId id="2147483735" r:id="rId16"/>
    <p:sldLayoutId id="2147483736" r:id="rId17"/>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13.png"/><Relationship Id="rId1" Type="http://schemas.openxmlformats.org/officeDocument/2006/relationships/slideLayout" Target="../slideLayouts/slideLayout6.xml"/><Relationship Id="rId5" Type="http://schemas.openxmlformats.org/officeDocument/2006/relationships/customXml" Target="../ink/ink2.xml"/><Relationship Id="rId4" Type="http://schemas.openxmlformats.org/officeDocument/2006/relationships/image" Target="../media/image12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3DA8A75-65AD-4F9B-BB37-AEAFCC6D100C}"/>
              </a:ext>
            </a:extLst>
          </p:cNvPr>
          <p:cNvSpPr>
            <a:spLocks noGrp="1"/>
          </p:cNvSpPr>
          <p:nvPr>
            <p:ph type="title"/>
          </p:nvPr>
        </p:nvSpPr>
        <p:spPr>
          <a:xfrm>
            <a:off x="838200" y="1382266"/>
            <a:ext cx="10515600" cy="1325563"/>
          </a:xfrm>
        </p:spPr>
        <p:txBody>
          <a:bodyPr/>
          <a:lstStyle/>
          <a:p>
            <a:pPr algn="ctr"/>
            <a:r>
              <a:rPr lang="en-US" b="1" dirty="0">
                <a:solidFill>
                  <a:srgbClr val="FFFF00"/>
                </a:solidFill>
                <a:latin typeface="Times New Roman" panose="02020603050405020304" pitchFamily="18" charset="0"/>
                <a:cs typeface="Times New Roman" panose="02020603050405020304" pitchFamily="18" charset="0"/>
              </a:rPr>
              <a:t>SOLAR POWER GENERATION PROJECT</a:t>
            </a:r>
            <a:endParaRPr lang="en-IN" b="1" dirty="0">
              <a:solidFill>
                <a:srgbClr val="FFFF00"/>
              </a:solidFill>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284C5A05-FE6D-4180-8A58-F7C4A1400F93}"/>
              </a:ext>
            </a:extLst>
          </p:cNvPr>
          <p:cNvSpPr txBox="1"/>
          <p:nvPr/>
        </p:nvSpPr>
        <p:spPr>
          <a:xfrm>
            <a:off x="8696325" y="3665645"/>
            <a:ext cx="3495675" cy="2585323"/>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Done By: </a:t>
            </a:r>
            <a:r>
              <a:rPr lang="en-US" b="1" dirty="0">
                <a:solidFill>
                  <a:srgbClr val="FFFF00"/>
                </a:solidFill>
                <a:latin typeface="Times New Roman" panose="02020603050405020304" pitchFamily="18" charset="0"/>
                <a:cs typeface="Times New Roman" panose="02020603050405020304" pitchFamily="18" charset="0"/>
              </a:rPr>
              <a:t>GROUP 3</a:t>
            </a:r>
          </a:p>
          <a:p>
            <a:r>
              <a:rPr lang="en-IN" dirty="0">
                <a:latin typeface="Times New Roman" panose="02020603050405020304" pitchFamily="18" charset="0"/>
                <a:cs typeface="Times New Roman" panose="02020603050405020304" pitchFamily="18" charset="0"/>
              </a:rPr>
              <a:t> </a:t>
            </a:r>
          </a:p>
          <a:p>
            <a:pPr marL="342900" indent="-342900">
              <a:buFont typeface="+mj-lt"/>
              <a:buAutoNum type="arabicPeriod"/>
            </a:pPr>
            <a:r>
              <a:rPr lang="en-IN" dirty="0">
                <a:latin typeface="Times New Roman" panose="02020603050405020304" pitchFamily="18" charset="0"/>
                <a:cs typeface="Times New Roman" panose="02020603050405020304" pitchFamily="18" charset="0"/>
              </a:rPr>
              <a:t>Darshana Mahajan</a:t>
            </a:r>
          </a:p>
          <a:p>
            <a:pPr marL="342900" indent="-342900">
              <a:buFont typeface="+mj-lt"/>
              <a:buAutoNum type="arabicPeriod"/>
            </a:pPr>
            <a:r>
              <a:rPr lang="en-US" dirty="0">
                <a:latin typeface="Times New Roman" panose="02020603050405020304" pitchFamily="18" charset="0"/>
                <a:cs typeface="Times New Roman" panose="02020603050405020304" pitchFamily="18" charset="0"/>
              </a:rPr>
              <a:t>Atharva Pawar</a:t>
            </a:r>
            <a:endParaRPr lang="en-IN" dirty="0">
              <a:latin typeface="Times New Roman" panose="02020603050405020304" pitchFamily="18" charset="0"/>
              <a:cs typeface="Times New Roman" panose="02020603050405020304" pitchFamily="18" charset="0"/>
            </a:endParaRPr>
          </a:p>
          <a:p>
            <a:pPr marL="342900" indent="-342900">
              <a:buFont typeface="+mj-lt"/>
              <a:buAutoNum type="arabicPeriod"/>
            </a:pPr>
            <a:r>
              <a:rPr lang="en-US" dirty="0">
                <a:latin typeface="Times New Roman" panose="02020603050405020304" pitchFamily="18" charset="0"/>
                <a:cs typeface="Times New Roman" panose="02020603050405020304" pitchFamily="18" charset="0"/>
              </a:rPr>
              <a:t>Akash RT</a:t>
            </a:r>
            <a:endParaRPr lang="en-IN" dirty="0">
              <a:latin typeface="Times New Roman" panose="02020603050405020304" pitchFamily="18" charset="0"/>
              <a:cs typeface="Times New Roman" panose="02020603050405020304" pitchFamily="18" charset="0"/>
            </a:endParaRPr>
          </a:p>
          <a:p>
            <a:pPr marL="342900" indent="-342900">
              <a:buFont typeface="+mj-lt"/>
              <a:buAutoNum type="arabicPeriod"/>
            </a:pPr>
            <a:r>
              <a:rPr lang="en-US" dirty="0" err="1">
                <a:latin typeface="Times New Roman" panose="02020603050405020304" pitchFamily="18" charset="0"/>
                <a:cs typeface="Times New Roman" panose="02020603050405020304" pitchFamily="18" charset="0"/>
              </a:rPr>
              <a:t>Gurram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Saisuchitra</a:t>
            </a:r>
            <a:endParaRPr lang="en-IN" dirty="0">
              <a:latin typeface="Times New Roman" panose="02020603050405020304" pitchFamily="18" charset="0"/>
              <a:cs typeface="Times New Roman" panose="02020603050405020304" pitchFamily="18" charset="0"/>
            </a:endParaRPr>
          </a:p>
          <a:p>
            <a:pPr marL="342900" indent="-342900">
              <a:buFont typeface="+mj-lt"/>
              <a:buAutoNum type="arabicPeriod"/>
            </a:pPr>
            <a:r>
              <a:rPr lang="en-US" dirty="0" err="1">
                <a:latin typeface="Times New Roman" panose="02020603050405020304" pitchFamily="18" charset="0"/>
                <a:cs typeface="Times New Roman" panose="02020603050405020304" pitchFamily="18" charset="0"/>
              </a:rPr>
              <a:t>Paladugu.Venkata</a:t>
            </a:r>
            <a:r>
              <a:rPr lang="en-US" dirty="0">
                <a:latin typeface="Times New Roman" panose="02020603050405020304" pitchFamily="18" charset="0"/>
                <a:cs typeface="Times New Roman" panose="02020603050405020304" pitchFamily="18" charset="0"/>
              </a:rPr>
              <a:t> Bhanu Priyanka</a:t>
            </a:r>
            <a:endParaRPr lang="en-IN" dirty="0">
              <a:latin typeface="Times New Roman" panose="02020603050405020304" pitchFamily="18" charset="0"/>
              <a:cs typeface="Times New Roman" panose="02020603050405020304" pitchFamily="18" charset="0"/>
            </a:endParaRPr>
          </a:p>
          <a:p>
            <a:pPr marL="342900" indent="-342900">
              <a:buFont typeface="+mj-lt"/>
              <a:buAutoNum type="arabicPeriod"/>
            </a:pPr>
            <a:r>
              <a:rPr lang="en-US" dirty="0" err="1">
                <a:latin typeface="Times New Roman" panose="02020603050405020304" pitchFamily="18" charset="0"/>
                <a:cs typeface="Times New Roman" panose="02020603050405020304" pitchFamily="18" charset="0"/>
              </a:rPr>
              <a:t>Nakirikanti</a:t>
            </a:r>
            <a:r>
              <a:rPr lang="en-US" dirty="0">
                <a:latin typeface="Times New Roman" panose="02020603050405020304" pitchFamily="18" charset="0"/>
                <a:cs typeface="Times New Roman" panose="02020603050405020304" pitchFamily="18" charset="0"/>
              </a:rPr>
              <a:t> Naga </a:t>
            </a:r>
            <a:r>
              <a:rPr lang="en-US" dirty="0" err="1">
                <a:latin typeface="Times New Roman" panose="02020603050405020304" pitchFamily="18" charset="0"/>
                <a:cs typeface="Times New Roman" panose="02020603050405020304" pitchFamily="18" charset="0"/>
              </a:rPr>
              <a:t>Tejaswini</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572575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079E7C-5442-4C25-B8AA-53412A1D18C9}"/>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MODEL BUILDING</a:t>
            </a:r>
            <a:endParaRPr lang="en-IN"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283275DB-F863-4436-8F8A-CCACB1239648}"/>
              </a:ext>
            </a:extLst>
          </p:cNvPr>
          <p:cNvSpPr txBox="1"/>
          <p:nvPr/>
        </p:nvSpPr>
        <p:spPr>
          <a:xfrm>
            <a:off x="763480" y="1802167"/>
            <a:ext cx="7483876" cy="3782061"/>
          </a:xfrm>
          <a:prstGeom prst="rect">
            <a:avLst/>
          </a:prstGeom>
          <a:noFill/>
        </p:spPr>
        <p:txBody>
          <a:bodyPr wrap="square" rtlCol="0">
            <a:spAutoFit/>
          </a:bodyPr>
          <a:lstStyle/>
          <a:p>
            <a:pPr algn="just">
              <a:lnSpc>
                <a:spcPct val="150000"/>
              </a:lnSpc>
            </a:pPr>
            <a:r>
              <a:rPr lang="en-US" b="1" dirty="0">
                <a:solidFill>
                  <a:srgbClr val="FFFF00"/>
                </a:solidFill>
                <a:latin typeface="Times New Roman" panose="02020603050405020304" pitchFamily="18" charset="0"/>
                <a:cs typeface="Times New Roman" panose="02020603050405020304" pitchFamily="18" charset="0"/>
              </a:rPr>
              <a:t>TESTED ON DIFFERENT MODELS:</a:t>
            </a:r>
          </a:p>
          <a:p>
            <a:pPr algn="just">
              <a:lnSpc>
                <a:spcPct val="150000"/>
              </a:lnSpc>
            </a:pPr>
            <a:r>
              <a:rPr lang="en-US" dirty="0">
                <a:latin typeface="Times New Roman" panose="02020603050405020304" pitchFamily="18" charset="0"/>
                <a:cs typeface="Times New Roman" panose="02020603050405020304" pitchFamily="18" charset="0"/>
              </a:rPr>
              <a:t>1.LINEAR REGRESSION</a:t>
            </a:r>
          </a:p>
          <a:p>
            <a:pPr algn="just">
              <a:lnSpc>
                <a:spcPct val="150000"/>
              </a:lnSpc>
            </a:pPr>
            <a:r>
              <a:rPr lang="en-US" dirty="0">
                <a:latin typeface="Times New Roman" panose="02020603050405020304" pitchFamily="18" charset="0"/>
                <a:cs typeface="Times New Roman" panose="02020603050405020304" pitchFamily="18" charset="0"/>
              </a:rPr>
              <a:t>2.RIDGE REGRESSION (L2 REGULARIZATION)</a:t>
            </a:r>
          </a:p>
          <a:p>
            <a:pPr algn="just">
              <a:lnSpc>
                <a:spcPct val="150000"/>
              </a:lnSpc>
            </a:pPr>
            <a:r>
              <a:rPr lang="en-US" dirty="0">
                <a:latin typeface="Times New Roman" panose="02020603050405020304" pitchFamily="18" charset="0"/>
                <a:cs typeface="Times New Roman" panose="02020603050405020304" pitchFamily="18" charset="0"/>
              </a:rPr>
              <a:t>3.LASSO REGRESSION (L1 REGULARIZATION)</a:t>
            </a:r>
          </a:p>
          <a:p>
            <a:pPr algn="just">
              <a:lnSpc>
                <a:spcPct val="150000"/>
              </a:lnSpc>
            </a:pPr>
            <a:r>
              <a:rPr lang="en-US" dirty="0">
                <a:latin typeface="Times New Roman" panose="02020603050405020304" pitchFamily="18" charset="0"/>
                <a:cs typeface="Times New Roman" panose="02020603050405020304" pitchFamily="18" charset="0"/>
              </a:rPr>
              <a:t>4.DECISION TREE REGRESSOR</a:t>
            </a:r>
          </a:p>
          <a:p>
            <a:pPr algn="just">
              <a:lnSpc>
                <a:spcPct val="150000"/>
              </a:lnSpc>
            </a:pPr>
            <a:r>
              <a:rPr lang="en-US" dirty="0">
                <a:latin typeface="Times New Roman" panose="02020603050405020304" pitchFamily="18" charset="0"/>
                <a:cs typeface="Times New Roman" panose="02020603050405020304" pitchFamily="18" charset="0"/>
              </a:rPr>
              <a:t>5.RANDOM FOREST REGRESSOR</a:t>
            </a:r>
          </a:p>
          <a:p>
            <a:pPr algn="just">
              <a:lnSpc>
                <a:spcPct val="150000"/>
              </a:lnSpc>
            </a:pPr>
            <a:r>
              <a:rPr lang="en-US" dirty="0">
                <a:latin typeface="Times New Roman" panose="02020603050405020304" pitchFamily="18" charset="0"/>
                <a:cs typeface="Times New Roman" panose="02020603050405020304" pitchFamily="18" charset="0"/>
              </a:rPr>
              <a:t>6.GRADEINT BOOSTING</a:t>
            </a:r>
          </a:p>
          <a:p>
            <a:pPr algn="just">
              <a:lnSpc>
                <a:spcPct val="150000"/>
              </a:lnSpc>
            </a:pPr>
            <a:r>
              <a:rPr lang="en-US" dirty="0">
                <a:latin typeface="Times New Roman" panose="02020603050405020304" pitchFamily="18" charset="0"/>
                <a:cs typeface="Times New Roman" panose="02020603050405020304" pitchFamily="18" charset="0"/>
              </a:rPr>
              <a:t>7.XGBoost REGRESSOR</a:t>
            </a:r>
          </a:p>
          <a:p>
            <a:pPr algn="just">
              <a:lnSpc>
                <a:spcPct val="150000"/>
              </a:lnSpc>
            </a:pPr>
            <a:r>
              <a:rPr lang="en-US" dirty="0">
                <a:latin typeface="Times New Roman" panose="02020603050405020304" pitchFamily="18" charset="0"/>
                <a:cs typeface="Times New Roman" panose="02020603050405020304" pitchFamily="18" charset="0"/>
              </a:rPr>
              <a:t>8.XGBoost REGRESSOR WITH POLYNOMIAL FEATURES</a:t>
            </a:r>
            <a:endParaRPr lang="en-IN"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C1C28606-8601-4D8B-9347-D49D7FF1BCAB}"/>
              </a:ext>
            </a:extLst>
          </p:cNvPr>
          <p:cNvSpPr txBox="1"/>
          <p:nvPr/>
        </p:nvSpPr>
        <p:spPr>
          <a:xfrm>
            <a:off x="905522" y="5788240"/>
            <a:ext cx="10102788" cy="923330"/>
          </a:xfrm>
          <a:prstGeom prst="rect">
            <a:avLst/>
          </a:prstGeom>
          <a:noFill/>
        </p:spPr>
        <p:txBody>
          <a:bodyPr wrap="square" rtlCol="0">
            <a:spAutoFit/>
          </a:bodyPr>
          <a:lstStyle/>
          <a:p>
            <a:pPr algn="just"/>
            <a:r>
              <a:rPr lang="en-US" dirty="0">
                <a:latin typeface="Times New Roman" panose="02020603050405020304" pitchFamily="18" charset="0"/>
                <a:cs typeface="Times New Roman" panose="02020603050405020304" pitchFamily="18" charset="0"/>
              </a:rPr>
              <a:t>#</a:t>
            </a:r>
            <a:r>
              <a:rPr lang="en-US" b="1" dirty="0">
                <a:solidFill>
                  <a:srgbClr val="FF0000"/>
                </a:solidFill>
                <a:latin typeface="Times New Roman" panose="02020603050405020304" pitchFamily="18" charset="0"/>
                <a:cs typeface="Times New Roman" panose="02020603050405020304" pitchFamily="18" charset="0"/>
              </a:rPr>
              <a:t>Gradient Boosting </a:t>
            </a:r>
            <a:r>
              <a:rPr lang="en-US" dirty="0">
                <a:latin typeface="Times New Roman" panose="02020603050405020304" pitchFamily="18" charset="0"/>
                <a:cs typeface="Times New Roman" panose="02020603050405020304" pitchFamily="18" charset="0"/>
              </a:rPr>
              <a:t>achieves the best R² score (0.9163) on the test set while keeping RMSE and MAE </a:t>
            </a:r>
            <a:r>
              <a:rPr lang="en-US" dirty="0" err="1">
                <a:latin typeface="Times New Roman" panose="02020603050405020304" pitchFamily="18" charset="0"/>
                <a:cs typeface="Times New Roman" panose="02020603050405020304" pitchFamily="18" charset="0"/>
              </a:rPr>
              <a:t>low.While</a:t>
            </a:r>
            <a:r>
              <a:rPr lang="en-US" dirty="0">
                <a:latin typeface="Times New Roman" panose="02020603050405020304" pitchFamily="18" charset="0"/>
                <a:cs typeface="Times New Roman" panose="02020603050405020304" pitchFamily="18" charset="0"/>
              </a:rPr>
              <a:t> XGBoost with polynomial features is close, it slightly underperforms on RMSE compared to Gradient Boosting.</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534566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337A15-E0F3-4D2C-ACE0-722D9052505F}"/>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EVALUATION</a:t>
            </a:r>
            <a:endParaRPr lang="en-IN" dirty="0">
              <a:latin typeface="Times New Roman" panose="02020603050405020304" pitchFamily="18" charset="0"/>
              <a:cs typeface="Times New Roman" panose="02020603050405020304" pitchFamily="18" charset="0"/>
            </a:endParaRPr>
          </a:p>
        </p:txBody>
      </p:sp>
      <p:sp>
        <p:nvSpPr>
          <p:cNvPr id="3" name="Rectangle 2">
            <a:extLst>
              <a:ext uri="{FF2B5EF4-FFF2-40B4-BE49-F238E27FC236}">
                <a16:creationId xmlns:a16="http://schemas.microsoft.com/office/drawing/2014/main" id="{2625F9D7-21E8-4141-9E1E-C6236B355AB4}"/>
              </a:ext>
            </a:extLst>
          </p:cNvPr>
          <p:cNvSpPr/>
          <p:nvPr/>
        </p:nvSpPr>
        <p:spPr>
          <a:xfrm>
            <a:off x="1482571" y="4554245"/>
            <a:ext cx="8504808" cy="435005"/>
          </a:xfrm>
          <a:prstGeom prst="rect">
            <a:avLst/>
          </a:prstGeom>
          <a:gradFill flip="none" rotWithShape="1">
            <a:gsLst>
              <a:gs pos="0">
                <a:schemeClr val="accent4">
                  <a:tint val="66000"/>
                  <a:satMod val="160000"/>
                </a:schemeClr>
              </a:gs>
              <a:gs pos="50000">
                <a:schemeClr val="accent4">
                  <a:tint val="44500"/>
                  <a:satMod val="160000"/>
                </a:schemeClr>
              </a:gs>
              <a:gs pos="100000">
                <a:schemeClr val="accent4">
                  <a:tint val="23500"/>
                  <a:satMod val="160000"/>
                </a:schemeClr>
              </a:gs>
            </a:gsLst>
            <a:lin ang="8100000" scaled="1"/>
            <a:tileRect/>
          </a:gra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pic>
        <p:nvPicPr>
          <p:cNvPr id="4" name="Picture 3">
            <a:extLst>
              <a:ext uri="{FF2B5EF4-FFF2-40B4-BE49-F238E27FC236}">
                <a16:creationId xmlns:a16="http://schemas.microsoft.com/office/drawing/2014/main" id="{8F1B25A3-E890-4081-B89C-3A3DEE2E343F}"/>
              </a:ext>
            </a:extLst>
          </p:cNvPr>
          <p:cNvPicPr>
            <a:picLocks noChangeAspect="1"/>
          </p:cNvPicPr>
          <p:nvPr/>
        </p:nvPicPr>
        <p:blipFill rotWithShape="1">
          <a:blip r:embed="rId2">
            <a:extLst>
              <a:ext uri="{28A0092B-C50C-407E-A947-70E740481C1C}">
                <a14:useLocalDpi xmlns:a14="http://schemas.microsoft.com/office/drawing/2010/main" val="0"/>
              </a:ext>
            </a:extLst>
          </a:blip>
          <a:srcRect l="11359" t="31845" r="54782" b="18058"/>
          <a:stretch/>
        </p:blipFill>
        <p:spPr>
          <a:xfrm>
            <a:off x="1384916" y="1961965"/>
            <a:ext cx="8753383" cy="4447713"/>
          </a:xfrm>
          <a:prstGeom prst="rect">
            <a:avLst/>
          </a:prstGeom>
          <a:ln>
            <a:noFill/>
          </a:ln>
          <a:effectLst>
            <a:outerShdw blurRad="292100" dist="139700" dir="2700000" algn="tl" rotWithShape="0">
              <a:srgbClr val="333333">
                <a:alpha val="65000"/>
              </a:srgbClr>
            </a:outerShdw>
          </a:effectLst>
        </p:spPr>
      </p:pic>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9AE1B66B-1D66-4FA4-8730-7B8AD9BFA17D}"/>
                  </a:ext>
                </a:extLst>
              </p14:cNvPr>
              <p14:cNvContentPartPr/>
              <p14:nvPr/>
            </p14:nvContentPartPr>
            <p14:xfrm>
              <a:off x="2796249" y="2822788"/>
              <a:ext cx="360" cy="360"/>
            </p14:xfrm>
          </p:contentPart>
        </mc:Choice>
        <mc:Fallback xmlns="">
          <p:pic>
            <p:nvPicPr>
              <p:cNvPr id="7" name="Ink 6">
                <a:extLst>
                  <a:ext uri="{FF2B5EF4-FFF2-40B4-BE49-F238E27FC236}">
                    <a16:creationId xmlns:a16="http://schemas.microsoft.com/office/drawing/2014/main" id="{9AE1B66B-1D66-4FA4-8730-7B8AD9BFA17D}"/>
                  </a:ext>
                </a:extLst>
              </p:cNvPr>
              <p:cNvPicPr/>
              <p:nvPr/>
            </p:nvPicPr>
            <p:blipFill>
              <a:blip r:embed="rId4"/>
              <a:stretch>
                <a:fillRect/>
              </a:stretch>
            </p:blipFill>
            <p:spPr>
              <a:xfrm>
                <a:off x="2787249" y="2813788"/>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4874BF50-A301-48B6-8289-3734B6AF2C50}"/>
                  </a:ext>
                </a:extLst>
              </p14:cNvPr>
              <p14:cNvContentPartPr/>
              <p14:nvPr/>
            </p14:nvContentPartPr>
            <p14:xfrm>
              <a:off x="1979409" y="1100548"/>
              <a:ext cx="360" cy="360"/>
            </p14:xfrm>
          </p:contentPart>
        </mc:Choice>
        <mc:Fallback xmlns="">
          <p:pic>
            <p:nvPicPr>
              <p:cNvPr id="8" name="Ink 7">
                <a:extLst>
                  <a:ext uri="{FF2B5EF4-FFF2-40B4-BE49-F238E27FC236}">
                    <a16:creationId xmlns:a16="http://schemas.microsoft.com/office/drawing/2014/main" id="{4874BF50-A301-48B6-8289-3734B6AF2C50}"/>
                  </a:ext>
                </a:extLst>
              </p:cNvPr>
              <p:cNvPicPr/>
              <p:nvPr/>
            </p:nvPicPr>
            <p:blipFill>
              <a:blip r:embed="rId4"/>
              <a:stretch>
                <a:fillRect/>
              </a:stretch>
            </p:blipFill>
            <p:spPr>
              <a:xfrm>
                <a:off x="1970769" y="1091908"/>
                <a:ext cx="18000" cy="18000"/>
              </a:xfrm>
              <a:prstGeom prst="rect">
                <a:avLst/>
              </a:prstGeom>
            </p:spPr>
          </p:pic>
        </mc:Fallback>
      </mc:AlternateContent>
    </p:spTree>
    <p:extLst>
      <p:ext uri="{BB962C8B-B14F-4D97-AF65-F5344CB8AC3E}">
        <p14:creationId xmlns:p14="http://schemas.microsoft.com/office/powerpoint/2010/main" val="16493732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A79FB-7B54-430D-A019-2DD864E6D273}"/>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CHALLENGES</a:t>
            </a:r>
            <a:endParaRPr lang="en-IN"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F59E00FF-D090-461B-9026-C12652D754E2}"/>
              </a:ext>
            </a:extLst>
          </p:cNvPr>
          <p:cNvSpPr txBox="1"/>
          <p:nvPr/>
        </p:nvSpPr>
        <p:spPr>
          <a:xfrm>
            <a:off x="1633491" y="2456896"/>
            <a:ext cx="8087557" cy="3693319"/>
          </a:xfrm>
          <a:prstGeom prst="rect">
            <a:avLst/>
          </a:prstGeom>
          <a:noFill/>
        </p:spPr>
        <p:txBody>
          <a:bodyPr wrap="square" rtlCol="0">
            <a:spAutoFit/>
          </a:bodyPr>
          <a:lstStyle/>
          <a:p>
            <a:pPr algn="l">
              <a:lnSpc>
                <a:spcPct val="150000"/>
              </a:lnSpc>
              <a:buFont typeface="+mj-lt"/>
              <a:buAutoNum type="arabicPeriod"/>
            </a:pPr>
            <a:r>
              <a:rPr lang="en-US" b="1" i="0" dirty="0">
                <a:effectLst/>
                <a:latin typeface="Times New Roman" panose="02020603050405020304" pitchFamily="18" charset="0"/>
                <a:cs typeface="Times New Roman" panose="02020603050405020304" pitchFamily="18" charset="0"/>
              </a:rPr>
              <a:t>Model Selection</a:t>
            </a:r>
            <a:r>
              <a:rPr lang="en-US" b="0" i="0" dirty="0">
                <a:effectLst/>
                <a:latin typeface="Times New Roman" panose="02020603050405020304" pitchFamily="18" charset="0"/>
                <a:cs typeface="Times New Roman" panose="02020603050405020304" pitchFamily="18" charset="0"/>
              </a:rPr>
              <a:t>: Choosing the right model for the problem can be difficult, especially with many options available.</a:t>
            </a:r>
          </a:p>
          <a:p>
            <a:pPr algn="l">
              <a:lnSpc>
                <a:spcPct val="150000"/>
              </a:lnSpc>
              <a:buFont typeface="+mj-lt"/>
              <a:buAutoNum type="arabicPeriod"/>
            </a:pPr>
            <a:r>
              <a:rPr lang="en-US" b="1" i="0" dirty="0">
                <a:effectLst/>
                <a:latin typeface="Times New Roman" panose="02020603050405020304" pitchFamily="18" charset="0"/>
                <a:cs typeface="Times New Roman" panose="02020603050405020304" pitchFamily="18" charset="0"/>
              </a:rPr>
              <a:t>Overfitting/Underfitting</a:t>
            </a:r>
            <a:r>
              <a:rPr lang="en-US" b="0" i="0" dirty="0">
                <a:effectLst/>
                <a:latin typeface="Times New Roman" panose="02020603050405020304" pitchFamily="18" charset="0"/>
                <a:cs typeface="Times New Roman" panose="02020603050405020304" pitchFamily="18" charset="0"/>
              </a:rPr>
              <a:t>: Balancing model complexity to avoid overfitting or underfitting is a common challenge.</a:t>
            </a:r>
          </a:p>
          <a:p>
            <a:pPr algn="l">
              <a:lnSpc>
                <a:spcPct val="150000"/>
              </a:lnSpc>
              <a:buFont typeface="+mj-lt"/>
              <a:buAutoNum type="arabicPeriod"/>
            </a:pPr>
            <a:r>
              <a:rPr lang="en-US" b="1" i="0" dirty="0">
                <a:effectLst/>
                <a:latin typeface="Times New Roman" panose="02020603050405020304" pitchFamily="18" charset="0"/>
                <a:cs typeface="Times New Roman" panose="02020603050405020304" pitchFamily="18" charset="0"/>
              </a:rPr>
              <a:t>Hyperparameter Tuning</a:t>
            </a:r>
            <a:r>
              <a:rPr lang="en-US" b="0" i="0" dirty="0">
                <a:effectLst/>
                <a:latin typeface="Times New Roman" panose="02020603050405020304" pitchFamily="18" charset="0"/>
                <a:cs typeface="Times New Roman" panose="02020603050405020304" pitchFamily="18" charset="0"/>
              </a:rPr>
              <a:t>: Finding the optimal hyperparameters for models can be time-consuming and computationally expensive.</a:t>
            </a:r>
          </a:p>
          <a:p>
            <a:pPr algn="l">
              <a:lnSpc>
                <a:spcPct val="150000"/>
              </a:lnSpc>
              <a:buFont typeface="+mj-lt"/>
              <a:buAutoNum type="arabicPeriod"/>
            </a:pPr>
            <a:r>
              <a:rPr lang="en-US" dirty="0">
                <a:latin typeface="Times New Roman" panose="02020603050405020304" pitchFamily="18" charset="0"/>
                <a:cs typeface="Times New Roman" panose="02020603050405020304" pitchFamily="18" charset="0"/>
              </a:rPr>
              <a:t>T</a:t>
            </a:r>
            <a:r>
              <a:rPr lang="en-US" b="0" i="0" dirty="0">
                <a:effectLst/>
                <a:latin typeface="Times New Roman" panose="02020603050405020304" pitchFamily="18" charset="0"/>
                <a:cs typeface="Times New Roman" panose="02020603050405020304" pitchFamily="18" charset="0"/>
              </a:rPr>
              <a:t>he deployment phase introduces complexities related to integration, monitoring, and compliance.</a:t>
            </a:r>
          </a:p>
          <a:p>
            <a:endParaRPr lang="en-IN" dirty="0"/>
          </a:p>
        </p:txBody>
      </p:sp>
    </p:spTree>
    <p:extLst>
      <p:ext uri="{BB962C8B-B14F-4D97-AF65-F5344CB8AC3E}">
        <p14:creationId xmlns:p14="http://schemas.microsoft.com/office/powerpoint/2010/main" val="12463664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F799B2-EACD-4A03-AEC9-0F54C4BC108D}"/>
              </a:ext>
            </a:extLst>
          </p:cNvPr>
          <p:cNvSpPr>
            <a:spLocks noGrp="1"/>
          </p:cNvSpPr>
          <p:nvPr>
            <p:ph type="title"/>
          </p:nvPr>
        </p:nvSpPr>
        <p:spPr>
          <a:xfrm>
            <a:off x="2618913" y="606795"/>
            <a:ext cx="8913920" cy="1293028"/>
          </a:xfrm>
        </p:spPr>
        <p:txBody>
          <a:bodyPr/>
          <a:lstStyle/>
          <a:p>
            <a:r>
              <a:rPr lang="en-US" dirty="0">
                <a:latin typeface="Times New Roman" panose="02020603050405020304" pitchFamily="18" charset="0"/>
                <a:cs typeface="Times New Roman" panose="02020603050405020304" pitchFamily="18" charset="0"/>
              </a:rPr>
              <a:t>DEPLOYMENT AND STREAMLIT APP</a:t>
            </a:r>
            <a:endParaRPr lang="en-IN"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6B767DCC-0D5F-41EB-94AD-1984CEE910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1236" y="1784411"/>
            <a:ext cx="10653204" cy="4749553"/>
          </a:xfrm>
          <a:prstGeom prst="rect">
            <a:avLst/>
          </a:prstGeom>
        </p:spPr>
      </p:pic>
    </p:spTree>
    <p:extLst>
      <p:ext uri="{BB962C8B-B14F-4D97-AF65-F5344CB8AC3E}">
        <p14:creationId xmlns:p14="http://schemas.microsoft.com/office/powerpoint/2010/main" val="27590049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4BC58-CFB3-4FA4-831D-61A6062DA58F}"/>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CONCLUSION</a:t>
            </a:r>
            <a:endParaRPr lang="en-IN"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9BF0989D-20AE-4DD7-B54D-A684024B8633}"/>
              </a:ext>
            </a:extLst>
          </p:cNvPr>
          <p:cNvSpPr txBox="1"/>
          <p:nvPr/>
        </p:nvSpPr>
        <p:spPr>
          <a:xfrm>
            <a:off x="1464816" y="2219417"/>
            <a:ext cx="8868792" cy="3331938"/>
          </a:xfrm>
          <a:prstGeom prst="rect">
            <a:avLst/>
          </a:prstGeom>
          <a:noFill/>
        </p:spPr>
        <p:txBody>
          <a:bodyPr wrap="square" rtlCol="0">
            <a:spAutoFit/>
          </a:bodyPr>
          <a:lstStyle/>
          <a:p>
            <a:pPr marL="285750" indent="-285750">
              <a:lnSpc>
                <a:spcPct val="200000"/>
              </a:lnSpc>
              <a:buFont typeface="Arial" panose="020B0604020202020204" pitchFamily="34" charset="0"/>
              <a:buChar char="•"/>
            </a:pPr>
            <a:r>
              <a:rPr lang="en-US" b="0" i="0" dirty="0">
                <a:effectLst/>
                <a:latin typeface="Times New Roman" panose="02020603050405020304" pitchFamily="18" charset="0"/>
                <a:cs typeface="Times New Roman" panose="02020603050405020304" pitchFamily="18" charset="0"/>
              </a:rPr>
              <a:t>The project successfully utilized gradient boosting regression, particularly XGBoost, to accurately predict solar power generation by leveraging diverse datasets.</a:t>
            </a:r>
          </a:p>
          <a:p>
            <a:pPr marL="285750" indent="-285750">
              <a:lnSpc>
                <a:spcPct val="200000"/>
              </a:lnSpc>
              <a:buFont typeface="Arial" panose="020B0604020202020204" pitchFamily="34" charset="0"/>
              <a:buChar char="•"/>
            </a:pPr>
            <a:r>
              <a:rPr lang="en-US" b="0" i="0" dirty="0">
                <a:effectLst/>
                <a:latin typeface="Times New Roman" panose="02020603050405020304" pitchFamily="18" charset="0"/>
                <a:cs typeface="Times New Roman" panose="02020603050405020304" pitchFamily="18" charset="0"/>
              </a:rPr>
              <a:t> The deployment emphasized the importance of real-time data integration for maintaining prediction accuracy. </a:t>
            </a:r>
          </a:p>
          <a:p>
            <a:pPr marL="285750" indent="-285750">
              <a:lnSpc>
                <a:spcPct val="200000"/>
              </a:lnSpc>
              <a:buFont typeface="Arial" panose="020B0604020202020204" pitchFamily="34" charset="0"/>
              <a:buChar char="•"/>
            </a:pPr>
            <a:r>
              <a:rPr lang="en-US" b="0" i="0" dirty="0">
                <a:effectLst/>
                <a:latin typeface="Times New Roman" panose="02020603050405020304" pitchFamily="18" charset="0"/>
                <a:cs typeface="Times New Roman" panose="02020603050405020304" pitchFamily="18" charset="0"/>
              </a:rPr>
              <a:t>Overall, this work contributes valuable insights to optimize solar energy management and supports advancements in renewable energy forecasting.</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799693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05CCE2-7421-436F-839F-7FA17E2BAA4E}"/>
              </a:ext>
            </a:extLst>
          </p:cNvPr>
          <p:cNvSpPr>
            <a:spLocks noGrp="1"/>
          </p:cNvSpPr>
          <p:nvPr>
            <p:ph type="title"/>
          </p:nvPr>
        </p:nvSpPr>
        <p:spPr/>
        <p:txBody>
          <a:bodyPr/>
          <a:lstStyle/>
          <a:p>
            <a:r>
              <a:rPr lang="en-US" dirty="0" err="1">
                <a:latin typeface="Times New Roman" panose="02020603050405020304" pitchFamily="18" charset="0"/>
                <a:cs typeface="Times New Roman" panose="02020603050405020304" pitchFamily="18" charset="0"/>
              </a:rPr>
              <a:t>InTRODUCTION</a:t>
            </a:r>
            <a:endParaRPr lang="en-IN"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DED6D9C6-B6AC-43EA-95CF-AD743EF860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4411" y="2574524"/>
            <a:ext cx="2893794" cy="249462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TextBox 2">
            <a:extLst>
              <a:ext uri="{FF2B5EF4-FFF2-40B4-BE49-F238E27FC236}">
                <a16:creationId xmlns:a16="http://schemas.microsoft.com/office/drawing/2014/main" id="{90AF0082-32D7-4070-9647-4E85F9671144}"/>
              </a:ext>
            </a:extLst>
          </p:cNvPr>
          <p:cNvSpPr txBox="1"/>
          <p:nvPr/>
        </p:nvSpPr>
        <p:spPr>
          <a:xfrm>
            <a:off x="3480047" y="2503503"/>
            <a:ext cx="8026153" cy="3139321"/>
          </a:xfrm>
          <a:prstGeom prst="rect">
            <a:avLst/>
          </a:prstGeom>
          <a:noFill/>
        </p:spPr>
        <p:txBody>
          <a:bodyPr wrap="square" rtlCol="0">
            <a:spAutoFit/>
          </a:bodyPr>
          <a:lstStyle/>
          <a:p>
            <a:pPr marL="285750" indent="-285750" algn="just">
              <a:buFont typeface="Arial" panose="020B0604020202020204" pitchFamily="34" charset="0"/>
              <a:buChar char="•"/>
            </a:pPr>
            <a:r>
              <a:rPr lang="en-US" b="0" i="0" dirty="0">
                <a:solidFill>
                  <a:srgbClr val="BFE8FF"/>
                </a:solidFill>
                <a:effectLst/>
                <a:latin typeface="Times New Roman" panose="02020603050405020304" pitchFamily="18" charset="0"/>
                <a:cs typeface="Times New Roman" panose="02020603050405020304" pitchFamily="18" charset="0"/>
              </a:rPr>
              <a:t>Solar power generation is the process of converting sunlight into electricity using solar panels.</a:t>
            </a:r>
          </a:p>
          <a:p>
            <a:pPr algn="just"/>
            <a:endParaRPr lang="en-US" b="0" i="0" dirty="0">
              <a:solidFill>
                <a:srgbClr val="BFE8FF"/>
              </a:solidFill>
              <a:effectLst/>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b="0" i="0" dirty="0">
                <a:solidFill>
                  <a:srgbClr val="BFE8FF"/>
                </a:solidFill>
                <a:effectLst/>
                <a:latin typeface="Times New Roman" panose="02020603050405020304" pitchFamily="18" charset="0"/>
                <a:cs typeface="Times New Roman" panose="02020603050405020304" pitchFamily="18" charset="0"/>
              </a:rPr>
              <a:t>This Project Focuses on leveraging Machine learning techniques to predict solar power generation using the entered Data.</a:t>
            </a:r>
          </a:p>
          <a:p>
            <a:pPr algn="just"/>
            <a:endParaRPr lang="en-US" b="0" i="0" dirty="0">
              <a:solidFill>
                <a:srgbClr val="BFE8FF"/>
              </a:solidFill>
              <a:effectLst/>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b="0" i="0" dirty="0">
                <a:solidFill>
                  <a:srgbClr val="BFE8FF"/>
                </a:solidFill>
                <a:effectLst/>
                <a:latin typeface="Times New Roman" panose="02020603050405020304" pitchFamily="18" charset="0"/>
                <a:cs typeface="Times New Roman" panose="02020603050405020304" pitchFamily="18" charset="0"/>
              </a:rPr>
              <a:t>Solar power generation, in the context of regression analysis, involves predicting the amount of electricity produced by solar panels based on various environmental and operational factors such as temperature, solar noon distance, wind speed, and humidity.</a:t>
            </a:r>
          </a:p>
          <a:p>
            <a:endParaRPr lang="en-IN" dirty="0"/>
          </a:p>
        </p:txBody>
      </p:sp>
    </p:spTree>
    <p:extLst>
      <p:ext uri="{BB962C8B-B14F-4D97-AF65-F5344CB8AC3E}">
        <p14:creationId xmlns:p14="http://schemas.microsoft.com/office/powerpoint/2010/main" val="22107416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FBA479-01B0-4E12-9029-39C96E0FCAF4}"/>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OBJECTIVES</a:t>
            </a:r>
            <a:endParaRPr lang="en-IN"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B01D96CA-6846-401D-ADD5-D3D645F71569}"/>
              </a:ext>
            </a:extLst>
          </p:cNvPr>
          <p:cNvSpPr txBox="1"/>
          <p:nvPr/>
        </p:nvSpPr>
        <p:spPr>
          <a:xfrm>
            <a:off x="692458" y="2261443"/>
            <a:ext cx="10813742" cy="5078313"/>
          </a:xfrm>
          <a:prstGeom prst="rect">
            <a:avLst/>
          </a:prstGeom>
          <a:noFill/>
        </p:spPr>
        <p:txBody>
          <a:bodyPr wrap="square" rtlCol="0">
            <a:spAutoFit/>
          </a:bodyPr>
          <a:lstStyle/>
          <a:p>
            <a:pPr algn="just">
              <a:lnSpc>
                <a:spcPct val="20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To develop a regression model for predicting solar energy production based on environmental variables.</a:t>
            </a:r>
          </a:p>
          <a:p>
            <a:pPr algn="just">
              <a:lnSpc>
                <a:spcPct val="20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To Build  a Machine Learning Model  for  accurate  solar power prediction.</a:t>
            </a:r>
          </a:p>
          <a:p>
            <a:pPr algn="just">
              <a:lnSpc>
                <a:spcPct val="20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Enhance prediction errors  using advanced ML techniques.</a:t>
            </a:r>
          </a:p>
          <a:p>
            <a:pPr algn="just">
              <a:lnSpc>
                <a:spcPct val="20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Provide a scalable and reliable tool for energy forecasting.</a:t>
            </a:r>
          </a:p>
          <a:p>
            <a:pPr algn="just">
              <a:lnSpc>
                <a:spcPct val="20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Analyze the relationship between environmental factors (e.g., temperature, humidity, solar radiation) and energy production.</a:t>
            </a:r>
          </a:p>
          <a:p>
            <a:endParaRPr lang="en-US"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endParaRPr lang="en-US" dirty="0"/>
          </a:p>
          <a:p>
            <a:pPr>
              <a:buFont typeface="Arial" panose="020B0604020202020204" pitchFamily="34" charset="0"/>
              <a:buChar char="•"/>
            </a:pPr>
            <a:endParaRPr lang="en-US" dirty="0"/>
          </a:p>
          <a:p>
            <a:pPr>
              <a:buFont typeface="Arial" panose="020B0604020202020204" pitchFamily="34" charset="0"/>
              <a:buChar char="•"/>
            </a:pPr>
            <a:endParaRPr lang="en-US" dirty="0"/>
          </a:p>
          <a:p>
            <a:pPr>
              <a:buFont typeface="Arial" panose="020B0604020202020204" pitchFamily="34" charset="0"/>
              <a:buChar char="•"/>
            </a:pPr>
            <a:endParaRPr lang="en-US" dirty="0"/>
          </a:p>
          <a:p>
            <a:pPr>
              <a:buFont typeface="Arial" panose="020B0604020202020204" pitchFamily="34" charset="0"/>
              <a:buChar char="•"/>
            </a:pPr>
            <a:endParaRPr lang="en-US" dirty="0"/>
          </a:p>
        </p:txBody>
      </p:sp>
    </p:spTree>
    <p:extLst>
      <p:ext uri="{BB962C8B-B14F-4D97-AF65-F5344CB8AC3E}">
        <p14:creationId xmlns:p14="http://schemas.microsoft.com/office/powerpoint/2010/main" val="14321136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1ED848-24FF-4DB8-8539-9FDEECD227C3}"/>
              </a:ext>
            </a:extLst>
          </p:cNvPr>
          <p:cNvSpPr>
            <a:spLocks noGrp="1"/>
          </p:cNvSpPr>
          <p:nvPr>
            <p:ph type="title"/>
          </p:nvPr>
        </p:nvSpPr>
        <p:spPr/>
        <p:txBody>
          <a:bodyPr/>
          <a:lstStyle/>
          <a:p>
            <a:r>
              <a:rPr lang="en-US" dirty="0"/>
              <a:t>TOOLS AND LIBRARIES</a:t>
            </a:r>
            <a:endParaRPr lang="en-IN" dirty="0"/>
          </a:p>
        </p:txBody>
      </p:sp>
      <p:sp>
        <p:nvSpPr>
          <p:cNvPr id="5" name="TextBox 4">
            <a:extLst>
              <a:ext uri="{FF2B5EF4-FFF2-40B4-BE49-F238E27FC236}">
                <a16:creationId xmlns:a16="http://schemas.microsoft.com/office/drawing/2014/main" id="{38840128-3740-4D9E-8C85-AF990524A16F}"/>
              </a:ext>
            </a:extLst>
          </p:cNvPr>
          <p:cNvSpPr txBox="1"/>
          <p:nvPr/>
        </p:nvSpPr>
        <p:spPr>
          <a:xfrm>
            <a:off x="5149048" y="2553225"/>
            <a:ext cx="2636669" cy="3139321"/>
          </a:xfrm>
          <a:prstGeom prst="rect">
            <a:avLst/>
          </a:prstGeom>
          <a:noFill/>
        </p:spPr>
        <p:txBody>
          <a:bodyPr wrap="square" rtlCol="0">
            <a:spAutoFit/>
          </a:bodyPr>
          <a:lstStyle/>
          <a:p>
            <a:pPr algn="just"/>
            <a:r>
              <a:rPr lang="en-US" dirty="0">
                <a:solidFill>
                  <a:srgbClr val="FFFF00"/>
                </a:solidFill>
                <a:latin typeface="Times New Roman" panose="02020603050405020304" pitchFamily="18" charset="0"/>
                <a:cs typeface="Times New Roman" panose="02020603050405020304" pitchFamily="18" charset="0"/>
              </a:rPr>
              <a:t>Data Manipulation</a:t>
            </a:r>
          </a:p>
          <a:p>
            <a:pPr algn="just"/>
            <a:r>
              <a:rPr lang="en-US" dirty="0">
                <a:latin typeface="Times New Roman" panose="02020603050405020304" pitchFamily="18" charset="0"/>
                <a:cs typeface="Times New Roman" panose="02020603050405020304" pitchFamily="18" charset="0"/>
              </a:rPr>
              <a:t>1.Numpy </a:t>
            </a:r>
          </a:p>
          <a:p>
            <a:pPr algn="just"/>
            <a:r>
              <a:rPr lang="en-US" dirty="0">
                <a:latin typeface="Times New Roman" panose="02020603050405020304" pitchFamily="18" charset="0"/>
                <a:cs typeface="Times New Roman" panose="02020603050405020304" pitchFamily="18" charset="0"/>
              </a:rPr>
              <a:t>2.Pandas</a:t>
            </a:r>
          </a:p>
          <a:p>
            <a:pPr algn="just"/>
            <a:endParaRPr lang="en-US" dirty="0">
              <a:latin typeface="Times New Roman" panose="02020603050405020304" pitchFamily="18" charset="0"/>
              <a:cs typeface="Times New Roman" panose="02020603050405020304" pitchFamily="18" charset="0"/>
            </a:endParaRPr>
          </a:p>
          <a:p>
            <a:pPr algn="just"/>
            <a:r>
              <a:rPr lang="en-US" dirty="0">
                <a:solidFill>
                  <a:srgbClr val="FFFF00"/>
                </a:solidFill>
                <a:latin typeface="Times New Roman" panose="02020603050405020304" pitchFamily="18" charset="0"/>
                <a:cs typeface="Times New Roman" panose="02020603050405020304" pitchFamily="18" charset="0"/>
              </a:rPr>
              <a:t>Data Visualization</a:t>
            </a:r>
          </a:p>
          <a:p>
            <a:pPr algn="just"/>
            <a:r>
              <a:rPr lang="en-US" dirty="0">
                <a:latin typeface="Times New Roman" panose="02020603050405020304" pitchFamily="18" charset="0"/>
                <a:cs typeface="Times New Roman" panose="02020603050405020304" pitchFamily="18" charset="0"/>
              </a:rPr>
              <a:t>3. Matplotlib</a:t>
            </a:r>
          </a:p>
          <a:p>
            <a:pPr algn="just"/>
            <a:r>
              <a:rPr lang="en-US" dirty="0">
                <a:latin typeface="Times New Roman" panose="02020603050405020304" pitchFamily="18" charset="0"/>
                <a:cs typeface="Times New Roman" panose="02020603050405020304" pitchFamily="18" charset="0"/>
              </a:rPr>
              <a:t>4. Seaborn</a:t>
            </a:r>
          </a:p>
          <a:p>
            <a:pPr algn="just"/>
            <a:endParaRPr lang="en-US" dirty="0">
              <a:latin typeface="Times New Roman" panose="02020603050405020304" pitchFamily="18" charset="0"/>
              <a:cs typeface="Times New Roman" panose="02020603050405020304" pitchFamily="18" charset="0"/>
            </a:endParaRPr>
          </a:p>
          <a:p>
            <a:pPr algn="just"/>
            <a:r>
              <a:rPr lang="en-US" dirty="0">
                <a:solidFill>
                  <a:srgbClr val="FFFF00"/>
                </a:solidFill>
                <a:latin typeface="Times New Roman" panose="02020603050405020304" pitchFamily="18" charset="0"/>
                <a:cs typeface="Times New Roman" panose="02020603050405020304" pitchFamily="18" charset="0"/>
              </a:rPr>
              <a:t>Data preprocessing</a:t>
            </a:r>
          </a:p>
          <a:p>
            <a:pPr algn="just"/>
            <a:r>
              <a:rPr lang="en-US" dirty="0">
                <a:latin typeface="Times New Roman" panose="02020603050405020304" pitchFamily="18" charset="0"/>
                <a:cs typeface="Times New Roman" panose="02020603050405020304" pitchFamily="18" charset="0"/>
              </a:rPr>
              <a:t>5. Standard Scaler</a:t>
            </a:r>
          </a:p>
          <a:p>
            <a:pPr algn="just"/>
            <a:r>
              <a:rPr lang="en-US" dirty="0">
                <a:latin typeface="Times New Roman" panose="02020603050405020304" pitchFamily="18" charset="0"/>
                <a:cs typeface="Times New Roman" panose="02020603050405020304" pitchFamily="18" charset="0"/>
              </a:rPr>
              <a:t>5.Train Test Split</a:t>
            </a:r>
            <a:endParaRPr lang="en-IN"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00E7B935-A526-4942-B986-D9B0615018D3}"/>
              </a:ext>
            </a:extLst>
          </p:cNvPr>
          <p:cNvSpPr txBox="1"/>
          <p:nvPr/>
        </p:nvSpPr>
        <p:spPr>
          <a:xfrm>
            <a:off x="8265111" y="2553225"/>
            <a:ext cx="3071673" cy="3416320"/>
          </a:xfrm>
          <a:prstGeom prst="rect">
            <a:avLst/>
          </a:prstGeom>
          <a:noFill/>
        </p:spPr>
        <p:txBody>
          <a:bodyPr wrap="square" rtlCol="0">
            <a:spAutoFit/>
          </a:bodyPr>
          <a:lstStyle/>
          <a:p>
            <a:pPr algn="just"/>
            <a:r>
              <a:rPr lang="en-US" dirty="0">
                <a:solidFill>
                  <a:srgbClr val="FFFF00"/>
                </a:solidFill>
                <a:latin typeface="Times New Roman" panose="02020603050405020304" pitchFamily="18" charset="0"/>
                <a:cs typeface="Times New Roman" panose="02020603050405020304" pitchFamily="18" charset="0"/>
              </a:rPr>
              <a:t>Model Building</a:t>
            </a:r>
          </a:p>
          <a:p>
            <a:pPr algn="just"/>
            <a:r>
              <a:rPr lang="en-US" dirty="0">
                <a:latin typeface="Times New Roman" panose="02020603050405020304" pitchFamily="18" charset="0"/>
                <a:cs typeface="Times New Roman" panose="02020603050405020304" pitchFamily="18" charset="0"/>
              </a:rPr>
              <a:t>1.Scikit-learn</a:t>
            </a:r>
          </a:p>
          <a:p>
            <a:pPr algn="just"/>
            <a:endParaRPr lang="en-US" dirty="0">
              <a:latin typeface="Times New Roman" panose="02020603050405020304" pitchFamily="18" charset="0"/>
              <a:cs typeface="Times New Roman" panose="02020603050405020304" pitchFamily="18" charset="0"/>
            </a:endParaRPr>
          </a:p>
          <a:p>
            <a:pPr algn="just"/>
            <a:endParaRPr lang="en-US" dirty="0">
              <a:latin typeface="Times New Roman" panose="02020603050405020304" pitchFamily="18" charset="0"/>
              <a:cs typeface="Times New Roman" panose="02020603050405020304" pitchFamily="18" charset="0"/>
            </a:endParaRPr>
          </a:p>
          <a:p>
            <a:pPr algn="just"/>
            <a:r>
              <a:rPr lang="en-US" dirty="0">
                <a:solidFill>
                  <a:srgbClr val="FFFF00"/>
                </a:solidFill>
                <a:latin typeface="Times New Roman" panose="02020603050405020304" pitchFamily="18" charset="0"/>
                <a:cs typeface="Times New Roman" panose="02020603050405020304" pitchFamily="18" charset="0"/>
              </a:rPr>
              <a:t>Model Evaluation</a:t>
            </a:r>
          </a:p>
          <a:p>
            <a:pPr algn="just"/>
            <a:r>
              <a:rPr lang="en-US" dirty="0">
                <a:latin typeface="Times New Roman" panose="02020603050405020304" pitchFamily="18" charset="0"/>
                <a:cs typeface="Times New Roman" panose="02020603050405020304" pitchFamily="18" charset="0"/>
              </a:rPr>
              <a:t>2. Scikit-learn</a:t>
            </a:r>
          </a:p>
          <a:p>
            <a:pPr algn="just"/>
            <a:endParaRPr lang="en-US" dirty="0">
              <a:latin typeface="Times New Roman" panose="02020603050405020304" pitchFamily="18" charset="0"/>
              <a:cs typeface="Times New Roman" panose="02020603050405020304" pitchFamily="18" charset="0"/>
            </a:endParaRPr>
          </a:p>
          <a:p>
            <a:pPr algn="just"/>
            <a:endParaRPr lang="en-US" dirty="0">
              <a:latin typeface="Times New Roman" panose="02020603050405020304" pitchFamily="18" charset="0"/>
              <a:cs typeface="Times New Roman" panose="02020603050405020304" pitchFamily="18" charset="0"/>
            </a:endParaRPr>
          </a:p>
          <a:p>
            <a:pPr algn="just"/>
            <a:r>
              <a:rPr lang="en-US" dirty="0">
                <a:solidFill>
                  <a:srgbClr val="FFFF00"/>
                </a:solidFill>
                <a:latin typeface="Times New Roman" panose="02020603050405020304" pitchFamily="18" charset="0"/>
                <a:cs typeface="Times New Roman" panose="02020603050405020304" pitchFamily="18" charset="0"/>
              </a:rPr>
              <a:t>Model Deployment</a:t>
            </a:r>
          </a:p>
          <a:p>
            <a:pPr algn="just"/>
            <a:r>
              <a:rPr lang="en-US" dirty="0">
                <a:latin typeface="Times New Roman" panose="02020603050405020304" pitchFamily="18" charset="0"/>
                <a:cs typeface="Times New Roman" panose="02020603050405020304" pitchFamily="18" charset="0"/>
              </a:rPr>
              <a:t>3.Pickle</a:t>
            </a:r>
          </a:p>
          <a:p>
            <a:pPr algn="just"/>
            <a:r>
              <a:rPr lang="en-US" dirty="0">
                <a:latin typeface="Times New Roman" panose="02020603050405020304" pitchFamily="18" charset="0"/>
                <a:cs typeface="Times New Roman" panose="02020603050405020304" pitchFamily="18" charset="0"/>
              </a:rPr>
              <a:t>4.Streamlit</a:t>
            </a:r>
          </a:p>
          <a:p>
            <a:pPr algn="just"/>
            <a:r>
              <a:rPr lang="en-US" dirty="0">
                <a:latin typeface="Times New Roman" panose="02020603050405020304" pitchFamily="18" charset="0"/>
                <a:cs typeface="Times New Roman" panose="02020603050405020304" pitchFamily="18" charset="0"/>
              </a:rPr>
              <a:t>5.Css</a:t>
            </a:r>
            <a:endParaRPr lang="en-IN" dirty="0">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F6A540D7-7898-47BF-BCE1-A42E383FEC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4348" y="3221947"/>
            <a:ext cx="2636669" cy="1390650"/>
          </a:xfrm>
          <a:prstGeom prst="rect">
            <a:avLst/>
          </a:prstGeom>
        </p:spPr>
      </p:pic>
    </p:spTree>
    <p:extLst>
      <p:ext uri="{BB962C8B-B14F-4D97-AF65-F5344CB8AC3E}">
        <p14:creationId xmlns:p14="http://schemas.microsoft.com/office/powerpoint/2010/main" val="19783927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0A90B8-3902-486C-ACEB-545F7FD1C457}"/>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EDA</a:t>
            </a:r>
            <a:endParaRPr lang="en-IN" dirty="0">
              <a:latin typeface="Times New Roman" panose="02020603050405020304" pitchFamily="18" charset="0"/>
              <a:cs typeface="Times New Roman" panose="02020603050405020304" pitchFamily="18" charset="0"/>
            </a:endParaRPr>
          </a:p>
        </p:txBody>
      </p:sp>
      <p:sp>
        <p:nvSpPr>
          <p:cNvPr id="4" name="Oval 3">
            <a:extLst>
              <a:ext uri="{FF2B5EF4-FFF2-40B4-BE49-F238E27FC236}">
                <a16:creationId xmlns:a16="http://schemas.microsoft.com/office/drawing/2014/main" id="{0DD6F638-C268-43A2-8585-DED42D01A23E}"/>
              </a:ext>
            </a:extLst>
          </p:cNvPr>
          <p:cNvSpPr/>
          <p:nvPr/>
        </p:nvSpPr>
        <p:spPr>
          <a:xfrm>
            <a:off x="5248182" y="3080552"/>
            <a:ext cx="1695635" cy="1056442"/>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latin typeface="Times New Roman" panose="02020603050405020304" pitchFamily="18" charset="0"/>
                <a:cs typeface="Times New Roman" panose="02020603050405020304" pitchFamily="18" charset="0"/>
              </a:rPr>
              <a:t>EDA</a:t>
            </a:r>
            <a:endParaRPr lang="en-IN" dirty="0">
              <a:latin typeface="Times New Roman" panose="02020603050405020304" pitchFamily="18" charset="0"/>
              <a:cs typeface="Times New Roman" panose="02020603050405020304" pitchFamily="18" charset="0"/>
            </a:endParaRPr>
          </a:p>
        </p:txBody>
      </p:sp>
      <p:cxnSp>
        <p:nvCxnSpPr>
          <p:cNvPr id="6" name="Straight Connector 5">
            <a:extLst>
              <a:ext uri="{FF2B5EF4-FFF2-40B4-BE49-F238E27FC236}">
                <a16:creationId xmlns:a16="http://schemas.microsoft.com/office/drawing/2014/main" id="{E1E9671F-F9B5-4D4B-AED7-318B2C75EE77}"/>
              </a:ext>
            </a:extLst>
          </p:cNvPr>
          <p:cNvCxnSpPr>
            <a:stCxn id="4" idx="0"/>
          </p:cNvCxnSpPr>
          <p:nvPr/>
        </p:nvCxnSpPr>
        <p:spPr>
          <a:xfrm flipV="1">
            <a:off x="6096000" y="2130641"/>
            <a:ext cx="0" cy="949911"/>
          </a:xfrm>
          <a:prstGeom prst="line">
            <a:avLst/>
          </a:prstGeom>
        </p:spPr>
        <p:style>
          <a:lnRef idx="1">
            <a:schemeClr val="accent5"/>
          </a:lnRef>
          <a:fillRef idx="0">
            <a:schemeClr val="accent5"/>
          </a:fillRef>
          <a:effectRef idx="0">
            <a:schemeClr val="accent5"/>
          </a:effectRef>
          <a:fontRef idx="minor">
            <a:schemeClr val="tx1"/>
          </a:fontRef>
        </p:style>
      </p:cxnSp>
      <p:sp>
        <p:nvSpPr>
          <p:cNvPr id="7" name="Rectangle: Rounded Corners 6">
            <a:extLst>
              <a:ext uri="{FF2B5EF4-FFF2-40B4-BE49-F238E27FC236}">
                <a16:creationId xmlns:a16="http://schemas.microsoft.com/office/drawing/2014/main" id="{F73EB9D7-0A63-4BFA-A680-BEAE4CE5CA4C}"/>
              </a:ext>
            </a:extLst>
          </p:cNvPr>
          <p:cNvSpPr/>
          <p:nvPr/>
        </p:nvSpPr>
        <p:spPr>
          <a:xfrm>
            <a:off x="5181598" y="914407"/>
            <a:ext cx="1828800" cy="1142994"/>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latin typeface="Times New Roman" panose="02020603050405020304" pitchFamily="18" charset="0"/>
                <a:cs typeface="Times New Roman" panose="02020603050405020304" pitchFamily="18" charset="0"/>
              </a:rPr>
              <a:t>Data Cleaning</a:t>
            </a:r>
          </a:p>
          <a:p>
            <a:pPr algn="ctr"/>
            <a:r>
              <a:rPr lang="en-US" dirty="0">
                <a:latin typeface="Times New Roman" panose="02020603050405020304" pitchFamily="18" charset="0"/>
                <a:cs typeface="Times New Roman" panose="02020603050405020304" pitchFamily="18" charset="0"/>
              </a:rPr>
              <a:t>Renaming column name etc.</a:t>
            </a:r>
            <a:endParaRPr lang="en-IN" dirty="0">
              <a:latin typeface="Times New Roman" panose="02020603050405020304" pitchFamily="18" charset="0"/>
              <a:cs typeface="Times New Roman" panose="02020603050405020304" pitchFamily="18" charset="0"/>
            </a:endParaRPr>
          </a:p>
        </p:txBody>
      </p:sp>
      <p:cxnSp>
        <p:nvCxnSpPr>
          <p:cNvPr id="9" name="Straight Connector 8">
            <a:extLst>
              <a:ext uri="{FF2B5EF4-FFF2-40B4-BE49-F238E27FC236}">
                <a16:creationId xmlns:a16="http://schemas.microsoft.com/office/drawing/2014/main" id="{1BDCBED5-9A13-4F76-BE89-D2E55C037A0B}"/>
              </a:ext>
            </a:extLst>
          </p:cNvPr>
          <p:cNvCxnSpPr>
            <a:stCxn id="4" idx="2"/>
          </p:cNvCxnSpPr>
          <p:nvPr/>
        </p:nvCxnSpPr>
        <p:spPr>
          <a:xfrm flipH="1">
            <a:off x="3630967" y="3608773"/>
            <a:ext cx="1617215" cy="0"/>
          </a:xfrm>
          <a:prstGeom prst="line">
            <a:avLst/>
          </a:prstGeom>
        </p:spPr>
        <p:style>
          <a:lnRef idx="1">
            <a:schemeClr val="accent5"/>
          </a:lnRef>
          <a:fillRef idx="0">
            <a:schemeClr val="accent5"/>
          </a:fillRef>
          <a:effectRef idx="0">
            <a:schemeClr val="accent5"/>
          </a:effectRef>
          <a:fontRef idx="minor">
            <a:schemeClr val="tx1"/>
          </a:fontRef>
        </p:style>
      </p:cxnSp>
      <p:sp>
        <p:nvSpPr>
          <p:cNvPr id="10" name="Rectangle: Rounded Corners 9">
            <a:extLst>
              <a:ext uri="{FF2B5EF4-FFF2-40B4-BE49-F238E27FC236}">
                <a16:creationId xmlns:a16="http://schemas.microsoft.com/office/drawing/2014/main" id="{CD5A8443-F173-4D0B-9C6A-777643BB77E1}"/>
              </a:ext>
            </a:extLst>
          </p:cNvPr>
          <p:cNvSpPr/>
          <p:nvPr/>
        </p:nvSpPr>
        <p:spPr>
          <a:xfrm>
            <a:off x="1660125" y="2725445"/>
            <a:ext cx="1953086" cy="1473693"/>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latin typeface="Times New Roman" panose="02020603050405020304" pitchFamily="18" charset="0"/>
                <a:cs typeface="Times New Roman" panose="02020603050405020304" pitchFamily="18" charset="0"/>
              </a:rPr>
              <a:t>Handling Missing Values</a:t>
            </a:r>
            <a:endParaRPr lang="en-IN" dirty="0">
              <a:latin typeface="Times New Roman" panose="02020603050405020304" pitchFamily="18" charset="0"/>
              <a:cs typeface="Times New Roman" panose="02020603050405020304" pitchFamily="18" charset="0"/>
            </a:endParaRPr>
          </a:p>
        </p:txBody>
      </p:sp>
      <p:cxnSp>
        <p:nvCxnSpPr>
          <p:cNvPr id="12" name="Straight Connector 11">
            <a:extLst>
              <a:ext uri="{FF2B5EF4-FFF2-40B4-BE49-F238E27FC236}">
                <a16:creationId xmlns:a16="http://schemas.microsoft.com/office/drawing/2014/main" id="{A2AECC77-D6E7-4A64-B434-483E83438777}"/>
              </a:ext>
            </a:extLst>
          </p:cNvPr>
          <p:cNvCxnSpPr>
            <a:cxnSpLocks/>
            <a:stCxn id="4" idx="6"/>
          </p:cNvCxnSpPr>
          <p:nvPr/>
        </p:nvCxnSpPr>
        <p:spPr>
          <a:xfrm>
            <a:off x="6943817" y="3608773"/>
            <a:ext cx="1871709" cy="0"/>
          </a:xfrm>
          <a:prstGeom prst="line">
            <a:avLst/>
          </a:prstGeom>
        </p:spPr>
        <p:style>
          <a:lnRef idx="1">
            <a:schemeClr val="accent5"/>
          </a:lnRef>
          <a:fillRef idx="0">
            <a:schemeClr val="accent5"/>
          </a:fillRef>
          <a:effectRef idx="0">
            <a:schemeClr val="accent5"/>
          </a:effectRef>
          <a:fontRef idx="minor">
            <a:schemeClr val="tx1"/>
          </a:fontRef>
        </p:style>
      </p:cxnSp>
      <p:sp>
        <p:nvSpPr>
          <p:cNvPr id="14" name="Rectangle: Rounded Corners 13">
            <a:extLst>
              <a:ext uri="{FF2B5EF4-FFF2-40B4-BE49-F238E27FC236}">
                <a16:creationId xmlns:a16="http://schemas.microsoft.com/office/drawing/2014/main" id="{1C69A250-0CDF-4C2E-8567-F0E9318F688F}"/>
              </a:ext>
            </a:extLst>
          </p:cNvPr>
          <p:cNvSpPr/>
          <p:nvPr/>
        </p:nvSpPr>
        <p:spPr>
          <a:xfrm>
            <a:off x="8886549" y="2725445"/>
            <a:ext cx="1953080" cy="1473694"/>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latin typeface="Times New Roman" panose="02020603050405020304" pitchFamily="18" charset="0"/>
                <a:cs typeface="Times New Roman" panose="02020603050405020304" pitchFamily="18" charset="0"/>
              </a:rPr>
              <a:t>Data Visualization</a:t>
            </a:r>
            <a:endParaRPr lang="en-IN" dirty="0">
              <a:latin typeface="Times New Roman" panose="02020603050405020304" pitchFamily="18" charset="0"/>
              <a:cs typeface="Times New Roman" panose="02020603050405020304" pitchFamily="18" charset="0"/>
            </a:endParaRPr>
          </a:p>
        </p:txBody>
      </p:sp>
      <p:cxnSp>
        <p:nvCxnSpPr>
          <p:cNvPr id="16" name="Straight Connector 15">
            <a:extLst>
              <a:ext uri="{FF2B5EF4-FFF2-40B4-BE49-F238E27FC236}">
                <a16:creationId xmlns:a16="http://schemas.microsoft.com/office/drawing/2014/main" id="{D0686E78-40BB-4317-8E65-46746322A6DD}"/>
              </a:ext>
            </a:extLst>
          </p:cNvPr>
          <p:cNvCxnSpPr>
            <a:cxnSpLocks/>
          </p:cNvCxnSpPr>
          <p:nvPr/>
        </p:nvCxnSpPr>
        <p:spPr>
          <a:xfrm>
            <a:off x="6110794" y="4136993"/>
            <a:ext cx="0" cy="1145220"/>
          </a:xfrm>
          <a:prstGeom prst="line">
            <a:avLst/>
          </a:prstGeom>
        </p:spPr>
        <p:style>
          <a:lnRef idx="1">
            <a:schemeClr val="accent5"/>
          </a:lnRef>
          <a:fillRef idx="0">
            <a:schemeClr val="accent5"/>
          </a:fillRef>
          <a:effectRef idx="0">
            <a:schemeClr val="accent5"/>
          </a:effectRef>
          <a:fontRef idx="minor">
            <a:schemeClr val="tx1"/>
          </a:fontRef>
        </p:style>
      </p:cxnSp>
      <p:sp>
        <p:nvSpPr>
          <p:cNvPr id="17" name="Rectangle: Rounded Corners 16">
            <a:extLst>
              <a:ext uri="{FF2B5EF4-FFF2-40B4-BE49-F238E27FC236}">
                <a16:creationId xmlns:a16="http://schemas.microsoft.com/office/drawing/2014/main" id="{8DBBE6FF-ABD6-4B38-80F5-1A5EF02C3A10}"/>
              </a:ext>
            </a:extLst>
          </p:cNvPr>
          <p:cNvSpPr/>
          <p:nvPr/>
        </p:nvSpPr>
        <p:spPr>
          <a:xfrm>
            <a:off x="5053612" y="5282213"/>
            <a:ext cx="2084773" cy="1216235"/>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latin typeface="Times New Roman" panose="02020603050405020304" pitchFamily="18" charset="0"/>
                <a:cs typeface="Times New Roman" panose="02020603050405020304" pitchFamily="18" charset="0"/>
              </a:rPr>
              <a:t>Feature Scaling</a:t>
            </a:r>
            <a:endParaRPr lang="en-IN" dirty="0">
              <a:latin typeface="Times New Roman" panose="02020603050405020304" pitchFamily="18" charset="0"/>
              <a:cs typeface="Times New Roman" panose="02020603050405020304" pitchFamily="18" charset="0"/>
            </a:endParaRPr>
          </a:p>
        </p:txBody>
      </p:sp>
      <p:cxnSp>
        <p:nvCxnSpPr>
          <p:cNvPr id="20" name="Straight Connector 19">
            <a:extLst>
              <a:ext uri="{FF2B5EF4-FFF2-40B4-BE49-F238E27FC236}">
                <a16:creationId xmlns:a16="http://schemas.microsoft.com/office/drawing/2014/main" id="{4DCACB04-E011-4815-9B72-3157CB946586}"/>
              </a:ext>
            </a:extLst>
          </p:cNvPr>
          <p:cNvCxnSpPr>
            <a:cxnSpLocks/>
            <a:endCxn id="21" idx="3"/>
          </p:cNvCxnSpPr>
          <p:nvPr/>
        </p:nvCxnSpPr>
        <p:spPr>
          <a:xfrm flipH="1">
            <a:off x="3604330" y="3977520"/>
            <a:ext cx="1916716" cy="1430753"/>
          </a:xfrm>
          <a:prstGeom prst="line">
            <a:avLst/>
          </a:prstGeom>
        </p:spPr>
        <p:style>
          <a:lnRef idx="1">
            <a:schemeClr val="accent5"/>
          </a:lnRef>
          <a:fillRef idx="0">
            <a:schemeClr val="accent5"/>
          </a:fillRef>
          <a:effectRef idx="0">
            <a:schemeClr val="accent5"/>
          </a:effectRef>
          <a:fontRef idx="minor">
            <a:schemeClr val="tx1"/>
          </a:fontRef>
        </p:style>
      </p:cxnSp>
      <p:sp>
        <p:nvSpPr>
          <p:cNvPr id="21" name="Rectangle: Rounded Corners 20">
            <a:extLst>
              <a:ext uri="{FF2B5EF4-FFF2-40B4-BE49-F238E27FC236}">
                <a16:creationId xmlns:a16="http://schemas.microsoft.com/office/drawing/2014/main" id="{C423A14E-E0B4-47B9-AC86-548E133FD256}"/>
              </a:ext>
            </a:extLst>
          </p:cNvPr>
          <p:cNvSpPr/>
          <p:nvPr/>
        </p:nvSpPr>
        <p:spPr>
          <a:xfrm>
            <a:off x="1651247" y="4722919"/>
            <a:ext cx="1953083" cy="1370707"/>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latin typeface="Times New Roman" panose="02020603050405020304" pitchFamily="18" charset="0"/>
                <a:cs typeface="Times New Roman" panose="02020603050405020304" pitchFamily="18" charset="0"/>
              </a:rPr>
              <a:t>Outliers Detection and Treatment</a:t>
            </a:r>
            <a:endParaRPr lang="en-IN" dirty="0">
              <a:latin typeface="Times New Roman" panose="02020603050405020304" pitchFamily="18" charset="0"/>
              <a:cs typeface="Times New Roman" panose="02020603050405020304" pitchFamily="18" charset="0"/>
            </a:endParaRPr>
          </a:p>
        </p:txBody>
      </p:sp>
      <p:cxnSp>
        <p:nvCxnSpPr>
          <p:cNvPr id="30" name="Straight Connector 29">
            <a:extLst>
              <a:ext uri="{FF2B5EF4-FFF2-40B4-BE49-F238E27FC236}">
                <a16:creationId xmlns:a16="http://schemas.microsoft.com/office/drawing/2014/main" id="{C36B4F2F-1480-4E2B-A400-4F5EE4658505}"/>
              </a:ext>
            </a:extLst>
          </p:cNvPr>
          <p:cNvCxnSpPr>
            <a:cxnSpLocks/>
            <a:stCxn id="4" idx="5"/>
            <a:endCxn id="31" idx="1"/>
          </p:cNvCxnSpPr>
          <p:nvPr/>
        </p:nvCxnSpPr>
        <p:spPr>
          <a:xfrm>
            <a:off x="6695497" y="3982282"/>
            <a:ext cx="2104876" cy="1484140"/>
          </a:xfrm>
          <a:prstGeom prst="line">
            <a:avLst/>
          </a:prstGeom>
        </p:spPr>
        <p:style>
          <a:lnRef idx="1">
            <a:schemeClr val="accent5"/>
          </a:lnRef>
          <a:fillRef idx="0">
            <a:schemeClr val="accent5"/>
          </a:fillRef>
          <a:effectRef idx="0">
            <a:schemeClr val="accent5"/>
          </a:effectRef>
          <a:fontRef idx="minor">
            <a:schemeClr val="tx1"/>
          </a:fontRef>
        </p:style>
      </p:cxnSp>
      <p:sp>
        <p:nvSpPr>
          <p:cNvPr id="31" name="Rectangle: Rounded Corners 30">
            <a:extLst>
              <a:ext uri="{FF2B5EF4-FFF2-40B4-BE49-F238E27FC236}">
                <a16:creationId xmlns:a16="http://schemas.microsoft.com/office/drawing/2014/main" id="{3FBDB62A-6C14-4368-B3EB-3343AE6B6EE9}"/>
              </a:ext>
            </a:extLst>
          </p:cNvPr>
          <p:cNvSpPr/>
          <p:nvPr/>
        </p:nvSpPr>
        <p:spPr>
          <a:xfrm>
            <a:off x="8800373" y="4762868"/>
            <a:ext cx="1953080" cy="1407107"/>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latin typeface="Times New Roman" panose="02020603050405020304" pitchFamily="18" charset="0"/>
                <a:cs typeface="Times New Roman" panose="02020603050405020304" pitchFamily="18" charset="0"/>
              </a:rPr>
              <a:t>Encoding</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48861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BC22E-C4D5-4F84-A14C-67AE7F6D2F9A}"/>
              </a:ext>
            </a:extLst>
          </p:cNvPr>
          <p:cNvSpPr>
            <a:spLocks noGrp="1"/>
          </p:cNvSpPr>
          <p:nvPr>
            <p:ph type="title"/>
          </p:nvPr>
        </p:nvSpPr>
        <p:spPr>
          <a:xfrm>
            <a:off x="3124940" y="206844"/>
            <a:ext cx="8610600" cy="1293028"/>
          </a:xfrm>
        </p:spPr>
        <p:txBody>
          <a:bodyPr/>
          <a:lstStyle/>
          <a:p>
            <a:r>
              <a:rPr lang="en-US" dirty="0">
                <a:latin typeface="Times New Roman" panose="02020603050405020304" pitchFamily="18" charset="0"/>
                <a:cs typeface="Times New Roman" panose="02020603050405020304" pitchFamily="18" charset="0"/>
              </a:rPr>
              <a:t>Data VISUALIZATION</a:t>
            </a:r>
            <a:endParaRPr lang="en-IN"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A723736D-FA1A-4919-9FC0-40CC9E0BD598}"/>
              </a:ext>
            </a:extLst>
          </p:cNvPr>
          <p:cNvPicPr>
            <a:picLocks noChangeAspect="1"/>
          </p:cNvPicPr>
          <p:nvPr/>
        </p:nvPicPr>
        <p:blipFill rotWithShape="1">
          <a:blip r:embed="rId2">
            <a:extLst>
              <a:ext uri="{28A0092B-C50C-407E-A947-70E740481C1C}">
                <a14:useLocalDpi xmlns:a14="http://schemas.microsoft.com/office/drawing/2010/main" val="0"/>
              </a:ext>
            </a:extLst>
          </a:blip>
          <a:srcRect l="24487" t="24384" r="15869" b="9306"/>
          <a:stretch/>
        </p:blipFill>
        <p:spPr>
          <a:xfrm>
            <a:off x="488273" y="1704058"/>
            <a:ext cx="5273334" cy="4119239"/>
          </a:xfrm>
          <a:prstGeom prst="rect">
            <a:avLst/>
          </a:prstGeom>
          <a:ln w="88900" cap="sq" cmpd="thickThin">
            <a:solidFill>
              <a:srgbClr val="000000"/>
            </a:solidFill>
            <a:prstDash val="solid"/>
            <a:miter lim="800000"/>
          </a:ln>
          <a:effectLst>
            <a:innerShdw blurRad="76200">
              <a:srgbClr val="000000"/>
            </a:innerShdw>
          </a:effectLst>
        </p:spPr>
      </p:pic>
      <p:pic>
        <p:nvPicPr>
          <p:cNvPr id="6" name="Picture 5">
            <a:extLst>
              <a:ext uri="{FF2B5EF4-FFF2-40B4-BE49-F238E27FC236}">
                <a16:creationId xmlns:a16="http://schemas.microsoft.com/office/drawing/2014/main" id="{BCD48509-D884-4A4D-8143-2D7E58DACDD4}"/>
              </a:ext>
            </a:extLst>
          </p:cNvPr>
          <p:cNvPicPr>
            <a:picLocks noChangeAspect="1"/>
          </p:cNvPicPr>
          <p:nvPr/>
        </p:nvPicPr>
        <p:blipFill rotWithShape="1">
          <a:blip r:embed="rId3">
            <a:extLst>
              <a:ext uri="{28A0092B-C50C-407E-A947-70E740481C1C}">
                <a14:useLocalDpi xmlns:a14="http://schemas.microsoft.com/office/drawing/2010/main" val="0"/>
              </a:ext>
            </a:extLst>
          </a:blip>
          <a:srcRect l="26942" t="26019" r="19685" b="11146"/>
          <a:stretch/>
        </p:blipFill>
        <p:spPr>
          <a:xfrm>
            <a:off x="6096000" y="1704058"/>
            <a:ext cx="5415379" cy="4119239"/>
          </a:xfrm>
          <a:prstGeom prst="rect">
            <a:avLst/>
          </a:prstGeom>
          <a:ln w="88900" cap="sq" cmpd="thickThin">
            <a:solidFill>
              <a:srgbClr val="000000"/>
            </a:solidFill>
            <a:prstDash val="solid"/>
            <a:miter lim="800000"/>
          </a:ln>
          <a:effectLst>
            <a:innerShdw blurRad="76200">
              <a:srgbClr val="000000"/>
            </a:innerShdw>
          </a:effectLst>
        </p:spPr>
      </p:pic>
      <p:sp>
        <p:nvSpPr>
          <p:cNvPr id="7" name="TextBox 6">
            <a:extLst>
              <a:ext uri="{FF2B5EF4-FFF2-40B4-BE49-F238E27FC236}">
                <a16:creationId xmlns:a16="http://schemas.microsoft.com/office/drawing/2014/main" id="{C3E1D571-DDAC-4952-AE0F-93ADBA3458DA}"/>
              </a:ext>
            </a:extLst>
          </p:cNvPr>
          <p:cNvSpPr txBox="1"/>
          <p:nvPr/>
        </p:nvSpPr>
        <p:spPr>
          <a:xfrm>
            <a:off x="1284304" y="1315206"/>
            <a:ext cx="3533312" cy="369332"/>
          </a:xfrm>
          <a:prstGeom prst="rect">
            <a:avLst/>
          </a:prstGeom>
          <a:noFill/>
        </p:spPr>
        <p:txBody>
          <a:bodyPr wrap="square" rtlCol="0">
            <a:spAutoFit/>
          </a:bodyPr>
          <a:lstStyle/>
          <a:p>
            <a:r>
              <a:rPr lang="en-US" dirty="0"/>
              <a:t>COUNTPLOT </a:t>
            </a:r>
            <a:endParaRPr lang="en-IN" dirty="0"/>
          </a:p>
        </p:txBody>
      </p:sp>
      <p:sp>
        <p:nvSpPr>
          <p:cNvPr id="8" name="TextBox 7">
            <a:extLst>
              <a:ext uri="{FF2B5EF4-FFF2-40B4-BE49-F238E27FC236}">
                <a16:creationId xmlns:a16="http://schemas.microsoft.com/office/drawing/2014/main" id="{AD2D829D-8E38-45E6-9C2D-F19522C0F3AA}"/>
              </a:ext>
            </a:extLst>
          </p:cNvPr>
          <p:cNvSpPr txBox="1"/>
          <p:nvPr/>
        </p:nvSpPr>
        <p:spPr>
          <a:xfrm>
            <a:off x="6846163" y="1315206"/>
            <a:ext cx="3533312" cy="369332"/>
          </a:xfrm>
          <a:prstGeom prst="rect">
            <a:avLst/>
          </a:prstGeom>
          <a:noFill/>
        </p:spPr>
        <p:txBody>
          <a:bodyPr wrap="square" rtlCol="0">
            <a:spAutoFit/>
          </a:bodyPr>
          <a:lstStyle/>
          <a:p>
            <a:r>
              <a:rPr lang="en-US" dirty="0"/>
              <a:t>HEATMAP</a:t>
            </a:r>
            <a:endParaRPr lang="en-IN" dirty="0"/>
          </a:p>
        </p:txBody>
      </p:sp>
      <p:sp>
        <p:nvSpPr>
          <p:cNvPr id="9" name="TextBox 8">
            <a:extLst>
              <a:ext uri="{FF2B5EF4-FFF2-40B4-BE49-F238E27FC236}">
                <a16:creationId xmlns:a16="http://schemas.microsoft.com/office/drawing/2014/main" id="{B74DE543-D555-424A-A56A-E7FAD1FB4018}"/>
              </a:ext>
            </a:extLst>
          </p:cNvPr>
          <p:cNvSpPr txBox="1"/>
          <p:nvPr/>
        </p:nvSpPr>
        <p:spPr>
          <a:xfrm>
            <a:off x="488273" y="6066381"/>
            <a:ext cx="5273334" cy="584775"/>
          </a:xfrm>
          <a:prstGeom prst="rect">
            <a:avLst/>
          </a:prstGeom>
          <a:noFill/>
          <a:ln w="38100">
            <a:solidFill>
              <a:schemeClr val="accent5">
                <a:lumMod val="20000"/>
                <a:lumOff val="80000"/>
              </a:schemeClr>
            </a:solidFill>
          </a:ln>
        </p:spPr>
        <p:style>
          <a:lnRef idx="0">
            <a:scrgbClr r="0" g="0" b="0"/>
          </a:lnRef>
          <a:fillRef idx="0">
            <a:scrgbClr r="0" g="0" b="0"/>
          </a:fillRef>
          <a:effectRef idx="0">
            <a:scrgbClr r="0" g="0" b="0"/>
          </a:effectRef>
          <a:fontRef idx="minor">
            <a:schemeClr val="accent5"/>
          </a:fontRef>
        </p:style>
        <p:txBody>
          <a:bodyPr wrap="square" rtlCol="0">
            <a:spAutoFit/>
          </a:bodyPr>
          <a:lstStyle/>
          <a:p>
            <a:pPr algn="just"/>
            <a:r>
              <a:rPr lang="en-US" sz="1600" dirty="0">
                <a:solidFill>
                  <a:srgbClr val="FF0000"/>
                </a:solidFill>
                <a:latin typeface="Times New Roman" panose="02020603050405020304" pitchFamily="18" charset="0"/>
                <a:cs typeface="Times New Roman" panose="02020603050405020304" pitchFamily="18" charset="0"/>
              </a:rPr>
              <a:t>0</a:t>
            </a:r>
            <a:r>
              <a:rPr lang="en-US" sz="1600" dirty="0">
                <a:latin typeface="Times New Roman" panose="02020603050405020304" pitchFamily="18" charset="0"/>
                <a:cs typeface="Times New Roman" panose="02020603050405020304" pitchFamily="18" charset="0"/>
              </a:rPr>
              <a:t>: Clear , </a:t>
            </a:r>
            <a:r>
              <a:rPr lang="en-US" sz="1600" dirty="0">
                <a:solidFill>
                  <a:srgbClr val="FF0000"/>
                </a:solidFill>
                <a:latin typeface="Times New Roman" panose="02020603050405020304" pitchFamily="18" charset="0"/>
                <a:cs typeface="Times New Roman" panose="02020603050405020304" pitchFamily="18" charset="0"/>
              </a:rPr>
              <a:t>1</a:t>
            </a:r>
            <a:r>
              <a:rPr lang="en-US" sz="1600" dirty="0">
                <a:latin typeface="Times New Roman" panose="02020603050405020304" pitchFamily="18" charset="0"/>
                <a:cs typeface="Times New Roman" panose="02020603050405020304" pitchFamily="18" charset="0"/>
              </a:rPr>
              <a:t>: Few Clouds , </a:t>
            </a:r>
            <a:r>
              <a:rPr lang="en-US" sz="1600" dirty="0">
                <a:solidFill>
                  <a:srgbClr val="FF0000"/>
                </a:solidFill>
                <a:latin typeface="Times New Roman" panose="02020603050405020304" pitchFamily="18" charset="0"/>
                <a:cs typeface="Times New Roman" panose="02020603050405020304" pitchFamily="18" charset="0"/>
              </a:rPr>
              <a:t>2</a:t>
            </a:r>
            <a:r>
              <a:rPr lang="en-US" sz="1600" dirty="0">
                <a:latin typeface="Times New Roman" panose="02020603050405020304" pitchFamily="18" charset="0"/>
                <a:cs typeface="Times New Roman" panose="02020603050405020304" pitchFamily="18" charset="0"/>
              </a:rPr>
              <a:t> : Partly Cloudy , </a:t>
            </a:r>
            <a:r>
              <a:rPr lang="en-US" sz="1600" dirty="0">
                <a:solidFill>
                  <a:srgbClr val="FF0000"/>
                </a:solidFill>
                <a:latin typeface="Times New Roman" panose="02020603050405020304" pitchFamily="18" charset="0"/>
                <a:cs typeface="Times New Roman" panose="02020603050405020304" pitchFamily="18" charset="0"/>
              </a:rPr>
              <a:t>3</a:t>
            </a:r>
            <a:r>
              <a:rPr lang="en-US" sz="1600" dirty="0">
                <a:latin typeface="Times New Roman" panose="02020603050405020304" pitchFamily="18" charset="0"/>
                <a:cs typeface="Times New Roman" panose="02020603050405020304" pitchFamily="18" charset="0"/>
              </a:rPr>
              <a:t> : Mostly Cloudy ,</a:t>
            </a:r>
            <a:r>
              <a:rPr lang="en-US" sz="1600" dirty="0">
                <a:solidFill>
                  <a:srgbClr val="FF0000"/>
                </a:solidFill>
                <a:latin typeface="Times New Roman" panose="02020603050405020304" pitchFamily="18" charset="0"/>
                <a:cs typeface="Times New Roman" panose="02020603050405020304" pitchFamily="18" charset="0"/>
              </a:rPr>
              <a:t> 4 </a:t>
            </a:r>
            <a:r>
              <a:rPr lang="en-US" sz="1600" dirty="0">
                <a:latin typeface="Times New Roman" panose="02020603050405020304" pitchFamily="18" charset="0"/>
                <a:cs typeface="Times New Roman" panose="02020603050405020304" pitchFamily="18" charset="0"/>
              </a:rPr>
              <a:t>: Overcast </a:t>
            </a:r>
            <a:endParaRPr lang="en-IN" sz="1600" dirty="0">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9CDE2087-BE0A-4001-B5E0-A1E30BB7D5E8}"/>
              </a:ext>
            </a:extLst>
          </p:cNvPr>
          <p:cNvSpPr txBox="1"/>
          <p:nvPr/>
        </p:nvSpPr>
        <p:spPr>
          <a:xfrm>
            <a:off x="6095999" y="5943269"/>
            <a:ext cx="5415379" cy="830997"/>
          </a:xfrm>
          <a:prstGeom prst="rect">
            <a:avLst/>
          </a:prstGeom>
          <a:noFill/>
          <a:ln w="38100">
            <a:solidFill>
              <a:schemeClr val="accent5">
                <a:lumMod val="20000"/>
                <a:lumOff val="80000"/>
              </a:schemeClr>
            </a:solidFill>
          </a:ln>
        </p:spPr>
        <p:style>
          <a:lnRef idx="0">
            <a:scrgbClr r="0" g="0" b="0"/>
          </a:lnRef>
          <a:fillRef idx="0">
            <a:scrgbClr r="0" g="0" b="0"/>
          </a:fillRef>
          <a:effectRef idx="0">
            <a:scrgbClr r="0" g="0" b="0"/>
          </a:effectRef>
          <a:fontRef idx="minor">
            <a:schemeClr val="accent5"/>
          </a:fontRef>
        </p:style>
        <p:txBody>
          <a:bodyPr wrap="square" rtlCol="0">
            <a:spAutoFit/>
          </a:bodyPr>
          <a:lstStyle/>
          <a:p>
            <a:pPr algn="just"/>
            <a:r>
              <a:rPr lang="en-US" sz="1600" dirty="0">
                <a:latin typeface="Times New Roman" panose="02020603050405020304" pitchFamily="18" charset="0"/>
                <a:cs typeface="Times New Roman" panose="02020603050405020304" pitchFamily="18" charset="0"/>
              </a:rPr>
              <a:t>Distance to solar noon is negatively correlated with power generated </a:t>
            </a:r>
            <a:r>
              <a:rPr lang="en-US" sz="1600" b="1" dirty="0">
                <a:solidFill>
                  <a:srgbClr val="FF0000"/>
                </a:solidFill>
                <a:latin typeface="Times New Roman" panose="02020603050405020304" pitchFamily="18" charset="0"/>
                <a:cs typeface="Times New Roman" panose="02020603050405020304" pitchFamily="18" charset="0"/>
              </a:rPr>
              <a:t>(r = -0.75), </a:t>
            </a:r>
            <a:r>
              <a:rPr lang="en-US" sz="1600" dirty="0">
                <a:latin typeface="Times New Roman" panose="02020603050405020304" pitchFamily="18" charset="0"/>
                <a:cs typeface="Times New Roman" panose="02020603050405020304" pitchFamily="18" charset="0"/>
              </a:rPr>
              <a:t>while wind speed and average wind speed period have a strong positive correlation </a:t>
            </a:r>
            <a:r>
              <a:rPr lang="en-US" sz="1600" b="1" dirty="0">
                <a:solidFill>
                  <a:srgbClr val="92D050"/>
                </a:solidFill>
                <a:latin typeface="Times New Roman" panose="02020603050405020304" pitchFamily="18" charset="0"/>
                <a:cs typeface="Times New Roman" panose="02020603050405020304" pitchFamily="18" charset="0"/>
              </a:rPr>
              <a:t>(r = 0.67).</a:t>
            </a:r>
            <a:endParaRPr lang="en-IN" sz="1600" b="1" dirty="0">
              <a:solidFill>
                <a:srgbClr val="92D05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393759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CF56ECC-FE1F-4738-B395-085A2CB9B5F9}"/>
              </a:ext>
            </a:extLst>
          </p:cNvPr>
          <p:cNvPicPr>
            <a:picLocks noChangeAspect="1"/>
          </p:cNvPicPr>
          <p:nvPr/>
        </p:nvPicPr>
        <p:blipFill rotWithShape="1">
          <a:blip r:embed="rId2">
            <a:extLst>
              <a:ext uri="{28A0092B-C50C-407E-A947-70E740481C1C}">
                <a14:useLocalDpi xmlns:a14="http://schemas.microsoft.com/office/drawing/2010/main" val="0"/>
              </a:ext>
            </a:extLst>
          </a:blip>
          <a:srcRect l="18876" t="30421" r="10000" b="11198"/>
          <a:stretch/>
        </p:blipFill>
        <p:spPr>
          <a:xfrm>
            <a:off x="523783" y="1518082"/>
            <a:ext cx="5317724" cy="4287913"/>
          </a:xfrm>
          <a:prstGeom prst="rect">
            <a:avLst/>
          </a:prstGeom>
        </p:spPr>
      </p:pic>
      <p:pic>
        <p:nvPicPr>
          <p:cNvPr id="6" name="Picture 5">
            <a:extLst>
              <a:ext uri="{FF2B5EF4-FFF2-40B4-BE49-F238E27FC236}">
                <a16:creationId xmlns:a16="http://schemas.microsoft.com/office/drawing/2014/main" id="{07952B86-B71C-446D-A710-34C6F7CB5A8D}"/>
              </a:ext>
            </a:extLst>
          </p:cNvPr>
          <p:cNvPicPr>
            <a:picLocks noChangeAspect="1"/>
          </p:cNvPicPr>
          <p:nvPr/>
        </p:nvPicPr>
        <p:blipFill rotWithShape="1">
          <a:blip r:embed="rId3">
            <a:extLst>
              <a:ext uri="{28A0092B-C50C-407E-A947-70E740481C1C}">
                <a14:useLocalDpi xmlns:a14="http://schemas.microsoft.com/office/drawing/2010/main" val="0"/>
              </a:ext>
            </a:extLst>
          </a:blip>
          <a:srcRect l="18191" t="27831" r="9688" b="12880"/>
          <a:stretch/>
        </p:blipFill>
        <p:spPr>
          <a:xfrm>
            <a:off x="6350495" y="1518082"/>
            <a:ext cx="5394663" cy="4350057"/>
          </a:xfrm>
          <a:prstGeom prst="rect">
            <a:avLst/>
          </a:prstGeom>
        </p:spPr>
      </p:pic>
      <p:sp>
        <p:nvSpPr>
          <p:cNvPr id="7" name="TextBox 6">
            <a:extLst>
              <a:ext uri="{FF2B5EF4-FFF2-40B4-BE49-F238E27FC236}">
                <a16:creationId xmlns:a16="http://schemas.microsoft.com/office/drawing/2014/main" id="{8CF1F641-FF3B-4E6B-99BC-F911AB76E83A}"/>
              </a:ext>
            </a:extLst>
          </p:cNvPr>
          <p:cNvSpPr txBox="1"/>
          <p:nvPr/>
        </p:nvSpPr>
        <p:spPr>
          <a:xfrm>
            <a:off x="1624614" y="6010178"/>
            <a:ext cx="3275861" cy="646331"/>
          </a:xfrm>
          <a:prstGeom prst="rect">
            <a:avLst/>
          </a:prstGeom>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b="1" dirty="0">
                <a:solidFill>
                  <a:srgbClr val="FF0000"/>
                </a:solidFill>
                <a:latin typeface="Times New Roman" panose="02020603050405020304" pitchFamily="18" charset="0"/>
                <a:cs typeface="Times New Roman" panose="02020603050405020304" pitchFamily="18" charset="0"/>
              </a:rPr>
              <a:t>BOXPLOT BEFORE OUTLIERS  REMOVAL</a:t>
            </a:r>
            <a:endParaRPr lang="en-IN" b="1" dirty="0">
              <a:solidFill>
                <a:srgbClr val="FF0000"/>
              </a:solidFill>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5A5F7DEC-EC26-4325-925F-908BABFEAE04}"/>
              </a:ext>
            </a:extLst>
          </p:cNvPr>
          <p:cNvSpPr txBox="1"/>
          <p:nvPr/>
        </p:nvSpPr>
        <p:spPr>
          <a:xfrm>
            <a:off x="7787196" y="6010179"/>
            <a:ext cx="3275861" cy="646331"/>
          </a:xfrm>
          <a:prstGeom prst="rect">
            <a:avLst/>
          </a:prstGeom>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b="1" dirty="0">
                <a:solidFill>
                  <a:srgbClr val="92D050"/>
                </a:solidFill>
                <a:latin typeface="Times New Roman" panose="02020603050405020304" pitchFamily="18" charset="0"/>
                <a:cs typeface="Times New Roman" panose="02020603050405020304" pitchFamily="18" charset="0"/>
              </a:rPr>
              <a:t>BOXPLOT AFTER OUTLIERS REMOVAL</a:t>
            </a:r>
            <a:endParaRPr lang="en-IN" b="1" dirty="0">
              <a:solidFill>
                <a:srgbClr val="92D050"/>
              </a:solidFill>
              <a:latin typeface="Times New Roman" panose="02020603050405020304" pitchFamily="18" charset="0"/>
              <a:cs typeface="Times New Roman" panose="02020603050405020304" pitchFamily="18" charset="0"/>
            </a:endParaRPr>
          </a:p>
        </p:txBody>
      </p:sp>
      <p:sp>
        <p:nvSpPr>
          <p:cNvPr id="11" name="Arrow: Right 10">
            <a:extLst>
              <a:ext uri="{FF2B5EF4-FFF2-40B4-BE49-F238E27FC236}">
                <a16:creationId xmlns:a16="http://schemas.microsoft.com/office/drawing/2014/main" id="{9AE6AD02-83AC-4029-9F7A-ABAFDCA1C9C5}"/>
              </a:ext>
            </a:extLst>
          </p:cNvPr>
          <p:cNvSpPr/>
          <p:nvPr/>
        </p:nvSpPr>
        <p:spPr>
          <a:xfrm>
            <a:off x="5940641" y="3429000"/>
            <a:ext cx="310718" cy="408372"/>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9661B41F-5863-4B34-AAE6-D57FB34CA0F0}"/>
              </a:ext>
            </a:extLst>
          </p:cNvPr>
          <p:cNvSpPr txBox="1"/>
          <p:nvPr/>
        </p:nvSpPr>
        <p:spPr>
          <a:xfrm>
            <a:off x="5504155" y="745724"/>
            <a:ext cx="2867488" cy="369332"/>
          </a:xfrm>
          <a:prstGeom prst="rect">
            <a:avLst/>
          </a:prstGeom>
          <a:noFill/>
        </p:spPr>
        <p:txBody>
          <a:bodyPr wrap="square" rtlCol="0">
            <a:spAutoFit/>
          </a:bodyPr>
          <a:lstStyle/>
          <a:p>
            <a:pPr algn="just"/>
            <a:r>
              <a:rPr lang="en-US" dirty="0">
                <a:latin typeface="Times New Roman" panose="02020603050405020304" pitchFamily="18" charset="0"/>
                <a:cs typeface="Times New Roman" panose="02020603050405020304" pitchFamily="18" charset="0"/>
              </a:rPr>
              <a:t>BOXPLOT</a:t>
            </a:r>
            <a:endParaRPr lang="en-IN" dirty="0">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98EED8DD-1AA4-4D5D-9FAF-E13D28F1C983}"/>
              </a:ext>
            </a:extLst>
          </p:cNvPr>
          <p:cNvSpPr txBox="1"/>
          <p:nvPr/>
        </p:nvSpPr>
        <p:spPr>
          <a:xfrm>
            <a:off x="5940641" y="2505670"/>
            <a:ext cx="310718" cy="923330"/>
          </a:xfrm>
          <a:prstGeom prst="rect">
            <a:avLst/>
          </a:prstGeom>
          <a:noFill/>
        </p:spPr>
        <p:txBody>
          <a:bodyPr wrap="square" rtlCol="0">
            <a:spAutoFit/>
          </a:bodyPr>
          <a:lstStyle/>
          <a:p>
            <a:pPr algn="ctr"/>
            <a:r>
              <a:rPr lang="en-US" b="1" dirty="0">
                <a:solidFill>
                  <a:schemeClr val="accent4">
                    <a:lumMod val="40000"/>
                    <a:lumOff val="60000"/>
                  </a:schemeClr>
                </a:solidFill>
                <a:latin typeface="Times New Roman" panose="02020603050405020304" pitchFamily="18" charset="0"/>
                <a:cs typeface="Times New Roman" panose="02020603050405020304" pitchFamily="18" charset="0"/>
              </a:rPr>
              <a:t>IQR</a:t>
            </a:r>
            <a:endParaRPr lang="en-IN" b="1" dirty="0">
              <a:solidFill>
                <a:schemeClr val="accent4">
                  <a:lumMod val="40000"/>
                  <a:lumOff val="6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490152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801C520-F85C-4161-A7EA-C2EDB3C12FB3}"/>
              </a:ext>
            </a:extLst>
          </p:cNvPr>
          <p:cNvPicPr>
            <a:picLocks noChangeAspect="1"/>
          </p:cNvPicPr>
          <p:nvPr/>
        </p:nvPicPr>
        <p:blipFill rotWithShape="1">
          <a:blip r:embed="rId2">
            <a:extLst>
              <a:ext uri="{28A0092B-C50C-407E-A947-70E740481C1C}">
                <a14:useLocalDpi xmlns:a14="http://schemas.microsoft.com/office/drawing/2010/main" val="0"/>
              </a:ext>
            </a:extLst>
          </a:blip>
          <a:srcRect l="19396" t="26148" r="13672" b="11198"/>
          <a:stretch/>
        </p:blipFill>
        <p:spPr>
          <a:xfrm>
            <a:off x="150920" y="170893"/>
            <a:ext cx="4873841" cy="4128833"/>
          </a:xfrm>
          <a:prstGeom prst="rect">
            <a:avLst/>
          </a:prstGeom>
        </p:spPr>
      </p:pic>
      <p:sp>
        <p:nvSpPr>
          <p:cNvPr id="7" name="TextBox 6">
            <a:extLst>
              <a:ext uri="{FF2B5EF4-FFF2-40B4-BE49-F238E27FC236}">
                <a16:creationId xmlns:a16="http://schemas.microsoft.com/office/drawing/2014/main" id="{788D8B2B-C6D6-434A-B28C-2D7E52EB5BDA}"/>
              </a:ext>
            </a:extLst>
          </p:cNvPr>
          <p:cNvSpPr txBox="1"/>
          <p:nvPr/>
        </p:nvSpPr>
        <p:spPr>
          <a:xfrm>
            <a:off x="4953739" y="3244334"/>
            <a:ext cx="3142695" cy="369332"/>
          </a:xfrm>
          <a:prstGeom prst="rect">
            <a:avLst/>
          </a:prstGeom>
          <a:noFill/>
        </p:spPr>
        <p:txBody>
          <a:bodyPr wrap="square" rtlCol="0">
            <a:spAutoFit/>
          </a:bodyPr>
          <a:lstStyle/>
          <a:p>
            <a:pPr algn="just"/>
            <a:r>
              <a:rPr lang="en-US" dirty="0">
                <a:latin typeface="Times New Roman" panose="02020603050405020304" pitchFamily="18" charset="0"/>
                <a:cs typeface="Times New Roman" panose="02020603050405020304" pitchFamily="18" charset="0"/>
              </a:rPr>
              <a:t>SCATTER-PLOTS</a:t>
            </a:r>
            <a:endParaRPr lang="en-IN" dirty="0">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4B8770AB-F838-40CE-97FE-43680B7925D6}"/>
              </a:ext>
            </a:extLst>
          </p:cNvPr>
          <p:cNvSpPr txBox="1"/>
          <p:nvPr/>
        </p:nvSpPr>
        <p:spPr>
          <a:xfrm>
            <a:off x="150919" y="5024760"/>
            <a:ext cx="4873840" cy="646331"/>
          </a:xfrm>
          <a:prstGeom prst="rect">
            <a:avLst/>
          </a:prstGeom>
          <a:ln w="38100">
            <a:solidFill>
              <a:schemeClr val="accent2">
                <a:lumMod val="60000"/>
                <a:lumOff val="40000"/>
              </a:schemeClr>
            </a:solidFill>
          </a:ln>
        </p:spPr>
        <p:style>
          <a:lnRef idx="1">
            <a:schemeClr val="accent6"/>
          </a:lnRef>
          <a:fillRef idx="2">
            <a:schemeClr val="accent6"/>
          </a:fillRef>
          <a:effectRef idx="1">
            <a:schemeClr val="accent6"/>
          </a:effectRef>
          <a:fontRef idx="minor">
            <a:schemeClr val="dk1"/>
          </a:fontRef>
        </p:style>
        <p:txBody>
          <a:bodyPr wrap="square" rtlCol="0">
            <a:spAutoFit/>
          </a:bodyPr>
          <a:lstStyle/>
          <a:p>
            <a:r>
              <a:rPr lang="en-US" dirty="0">
                <a:latin typeface="Times New Roman" panose="02020603050405020304" pitchFamily="18" charset="0"/>
                <a:cs typeface="Times New Roman" panose="02020603050405020304" pitchFamily="18" charset="0"/>
              </a:rPr>
              <a:t>The initial decrease in power generation with increasing temperature.</a:t>
            </a:r>
            <a:endParaRPr lang="en-IN"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39FE7ED2-946D-451D-8B2F-9EA7598E28E1}"/>
              </a:ext>
            </a:extLst>
          </p:cNvPr>
          <p:cNvPicPr>
            <a:picLocks noChangeAspect="1"/>
          </p:cNvPicPr>
          <p:nvPr/>
        </p:nvPicPr>
        <p:blipFill rotWithShape="1">
          <a:blip r:embed="rId3">
            <a:extLst>
              <a:ext uri="{28A0092B-C50C-407E-A947-70E740481C1C}">
                <a14:useLocalDpi xmlns:a14="http://schemas.microsoft.com/office/drawing/2010/main" val="0"/>
              </a:ext>
            </a:extLst>
          </a:blip>
          <a:srcRect l="27743" t="34818" r="22525" b="18239"/>
          <a:stretch/>
        </p:blipFill>
        <p:spPr>
          <a:xfrm>
            <a:off x="6835805" y="2334827"/>
            <a:ext cx="5205276" cy="4296791"/>
          </a:xfrm>
          <a:prstGeom prst="rect">
            <a:avLst/>
          </a:prstGeom>
        </p:spPr>
      </p:pic>
      <p:sp>
        <p:nvSpPr>
          <p:cNvPr id="8" name="TextBox 7">
            <a:extLst>
              <a:ext uri="{FF2B5EF4-FFF2-40B4-BE49-F238E27FC236}">
                <a16:creationId xmlns:a16="http://schemas.microsoft.com/office/drawing/2014/main" id="{0270E994-990E-4DAA-A827-30C6A9BB5E46}"/>
              </a:ext>
            </a:extLst>
          </p:cNvPr>
          <p:cNvSpPr txBox="1"/>
          <p:nvPr/>
        </p:nvSpPr>
        <p:spPr>
          <a:xfrm>
            <a:off x="6835805" y="197448"/>
            <a:ext cx="5205275" cy="1477328"/>
          </a:xfrm>
          <a:prstGeom prst="rect">
            <a:avLst/>
          </a:prstGeom>
          <a:ln w="38100">
            <a:solidFill>
              <a:schemeClr val="accent2">
                <a:lumMod val="60000"/>
                <a:lumOff val="40000"/>
              </a:schemeClr>
            </a:solidFill>
          </a:ln>
        </p:spPr>
        <p:style>
          <a:lnRef idx="1">
            <a:schemeClr val="accent6"/>
          </a:lnRef>
          <a:fillRef idx="2">
            <a:schemeClr val="accent6"/>
          </a:fillRef>
          <a:effectRef idx="1">
            <a:schemeClr val="accent6"/>
          </a:effectRef>
          <a:fontRef idx="minor">
            <a:schemeClr val="dk1"/>
          </a:fontRef>
        </p:style>
        <p:txBody>
          <a:bodyPr wrap="square" rtlCol="0">
            <a:spAutoFit/>
          </a:bodyPr>
          <a:lstStyle/>
          <a:p>
            <a:pPr algn="just"/>
            <a:r>
              <a:rPr lang="en-US" dirty="0">
                <a:latin typeface="Times New Roman" panose="02020603050405020304" pitchFamily="18" charset="0"/>
                <a:cs typeface="Times New Roman" panose="02020603050405020304" pitchFamily="18" charset="0"/>
              </a:rPr>
              <a:t>The scatter plot shows a positive correlation between average wind speed and power generated, with a noticeable reduction in power generation observed after wind speeds exceed approximately 20 meters per second.</a:t>
            </a:r>
            <a:endParaRPr lang="en-IN" dirty="0">
              <a:latin typeface="Times New Roman" panose="02020603050405020304" pitchFamily="18" charset="0"/>
              <a:cs typeface="Times New Roman" panose="02020603050405020304" pitchFamily="18" charset="0"/>
            </a:endParaRPr>
          </a:p>
        </p:txBody>
      </p:sp>
      <p:sp>
        <p:nvSpPr>
          <p:cNvPr id="10" name="Arrow: Down 9">
            <a:extLst>
              <a:ext uri="{FF2B5EF4-FFF2-40B4-BE49-F238E27FC236}">
                <a16:creationId xmlns:a16="http://schemas.microsoft.com/office/drawing/2014/main" id="{98A7FC83-1F64-42BF-9005-74BBA5CEB2C6}"/>
              </a:ext>
            </a:extLst>
          </p:cNvPr>
          <p:cNvSpPr/>
          <p:nvPr/>
        </p:nvSpPr>
        <p:spPr>
          <a:xfrm>
            <a:off x="2299314" y="4381801"/>
            <a:ext cx="656950" cy="571939"/>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IN" dirty="0"/>
          </a:p>
        </p:txBody>
      </p:sp>
      <p:sp>
        <p:nvSpPr>
          <p:cNvPr id="11" name="Arrow: Up 10">
            <a:extLst>
              <a:ext uri="{FF2B5EF4-FFF2-40B4-BE49-F238E27FC236}">
                <a16:creationId xmlns:a16="http://schemas.microsoft.com/office/drawing/2014/main" id="{667CB9B4-61E1-4D0B-AEA8-D08D35746123}"/>
              </a:ext>
            </a:extLst>
          </p:cNvPr>
          <p:cNvSpPr/>
          <p:nvPr/>
        </p:nvSpPr>
        <p:spPr>
          <a:xfrm>
            <a:off x="9348187" y="1743577"/>
            <a:ext cx="639192" cy="522449"/>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2685119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A972B95-32A3-4FF6-B115-FF85AF6D78D5}"/>
              </a:ext>
            </a:extLst>
          </p:cNvPr>
          <p:cNvPicPr>
            <a:picLocks noChangeAspect="1"/>
          </p:cNvPicPr>
          <p:nvPr/>
        </p:nvPicPr>
        <p:blipFill rotWithShape="1">
          <a:blip r:embed="rId2">
            <a:extLst>
              <a:ext uri="{28A0092B-C50C-407E-A947-70E740481C1C}">
                <a14:useLocalDpi xmlns:a14="http://schemas.microsoft.com/office/drawing/2010/main" val="0"/>
              </a:ext>
            </a:extLst>
          </a:blip>
          <a:srcRect l="25594" t="25890" r="22571" b="8090"/>
          <a:stretch/>
        </p:blipFill>
        <p:spPr>
          <a:xfrm>
            <a:off x="6924583" y="2605580"/>
            <a:ext cx="5089866" cy="4070427"/>
          </a:xfrm>
          <a:prstGeom prst="rect">
            <a:avLst/>
          </a:prstGeom>
        </p:spPr>
      </p:pic>
      <p:pic>
        <p:nvPicPr>
          <p:cNvPr id="6" name="Picture 5">
            <a:extLst>
              <a:ext uri="{FF2B5EF4-FFF2-40B4-BE49-F238E27FC236}">
                <a16:creationId xmlns:a16="http://schemas.microsoft.com/office/drawing/2014/main" id="{BAF266A4-6040-40D1-9AAC-A3D0A474E929}"/>
              </a:ext>
            </a:extLst>
          </p:cNvPr>
          <p:cNvPicPr>
            <a:picLocks noChangeAspect="1"/>
          </p:cNvPicPr>
          <p:nvPr/>
        </p:nvPicPr>
        <p:blipFill rotWithShape="1">
          <a:blip r:embed="rId3">
            <a:extLst>
              <a:ext uri="{28A0092B-C50C-407E-A947-70E740481C1C}">
                <a14:useLocalDpi xmlns:a14="http://schemas.microsoft.com/office/drawing/2010/main" val="0"/>
              </a:ext>
            </a:extLst>
          </a:blip>
          <a:srcRect l="26684" t="25890" r="20035" b="8091"/>
          <a:stretch/>
        </p:blipFill>
        <p:spPr>
          <a:xfrm>
            <a:off x="177551" y="159798"/>
            <a:ext cx="5089867" cy="4146696"/>
          </a:xfrm>
          <a:prstGeom prst="rect">
            <a:avLst/>
          </a:prstGeom>
        </p:spPr>
      </p:pic>
      <p:sp>
        <p:nvSpPr>
          <p:cNvPr id="7" name="TextBox 6">
            <a:extLst>
              <a:ext uri="{FF2B5EF4-FFF2-40B4-BE49-F238E27FC236}">
                <a16:creationId xmlns:a16="http://schemas.microsoft.com/office/drawing/2014/main" id="{C5834A31-16A9-4A09-BDAC-430BBD7112D5}"/>
              </a:ext>
            </a:extLst>
          </p:cNvPr>
          <p:cNvSpPr txBox="1"/>
          <p:nvPr/>
        </p:nvSpPr>
        <p:spPr>
          <a:xfrm>
            <a:off x="5267418" y="2991775"/>
            <a:ext cx="1677879"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HISTOGRAMS</a:t>
            </a:r>
            <a:endParaRPr lang="en-IN"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324F6A56-B87C-4B70-9DE4-F53CB8F12EB9}"/>
              </a:ext>
            </a:extLst>
          </p:cNvPr>
          <p:cNvSpPr txBox="1"/>
          <p:nvPr/>
        </p:nvSpPr>
        <p:spPr>
          <a:xfrm>
            <a:off x="177550" y="5040614"/>
            <a:ext cx="5089867" cy="923330"/>
          </a:xfrm>
          <a:prstGeom prst="rect">
            <a:avLst/>
          </a:prstGeom>
          <a:ln w="38100">
            <a:solidFill>
              <a:schemeClr val="accent2">
                <a:lumMod val="60000"/>
                <a:lumOff val="40000"/>
              </a:schemeClr>
            </a:solidFill>
          </a:ln>
        </p:spPr>
        <p:style>
          <a:lnRef idx="1">
            <a:schemeClr val="accent6"/>
          </a:lnRef>
          <a:fillRef idx="2">
            <a:schemeClr val="accent6"/>
          </a:fillRef>
          <a:effectRef idx="1">
            <a:schemeClr val="accent6"/>
          </a:effectRef>
          <a:fontRef idx="minor">
            <a:schemeClr val="dk1"/>
          </a:fontRef>
        </p:style>
        <p:txBody>
          <a:bodyPr wrap="square" rtlCol="0">
            <a:spAutoFit/>
          </a:bodyPr>
          <a:lstStyle/>
          <a:p>
            <a:pPr algn="just"/>
            <a:r>
              <a:rPr lang="en-US" dirty="0">
                <a:latin typeface="Times New Roman" panose="02020603050405020304" pitchFamily="18" charset="0"/>
                <a:cs typeface="Times New Roman" panose="02020603050405020304" pitchFamily="18" charset="0"/>
              </a:rPr>
              <a:t>Most of the time, the wind speed is moderate, with the highest frequency occurring between 6 and 8 meters per seconds.</a:t>
            </a:r>
          </a:p>
        </p:txBody>
      </p:sp>
      <p:sp>
        <p:nvSpPr>
          <p:cNvPr id="10" name="TextBox 9">
            <a:extLst>
              <a:ext uri="{FF2B5EF4-FFF2-40B4-BE49-F238E27FC236}">
                <a16:creationId xmlns:a16="http://schemas.microsoft.com/office/drawing/2014/main" id="{BB240FBB-485C-4287-9600-981ABB52488B}"/>
              </a:ext>
            </a:extLst>
          </p:cNvPr>
          <p:cNvSpPr txBox="1"/>
          <p:nvPr/>
        </p:nvSpPr>
        <p:spPr>
          <a:xfrm>
            <a:off x="6587231" y="589427"/>
            <a:ext cx="5427218" cy="1200329"/>
          </a:xfrm>
          <a:prstGeom prst="rect">
            <a:avLst/>
          </a:prstGeom>
          <a:ln w="38100">
            <a:solidFill>
              <a:schemeClr val="accent2">
                <a:lumMod val="60000"/>
                <a:lumOff val="40000"/>
              </a:schemeClr>
            </a:solidFill>
          </a:ln>
        </p:spPr>
        <p:style>
          <a:lnRef idx="1">
            <a:schemeClr val="accent6"/>
          </a:lnRef>
          <a:fillRef idx="2">
            <a:schemeClr val="accent6"/>
          </a:fillRef>
          <a:effectRef idx="1">
            <a:schemeClr val="accent6"/>
          </a:effectRef>
          <a:fontRef idx="minor">
            <a:schemeClr val="dk1"/>
          </a:fontRef>
        </p:style>
        <p:txBody>
          <a:bodyPr wrap="square" rtlCol="0">
            <a:spAutoFit/>
          </a:bodyPr>
          <a:lstStyle/>
          <a:p>
            <a:pPr algn="just"/>
            <a:r>
              <a:rPr lang="en-US" dirty="0">
                <a:latin typeface="Times New Roman" panose="02020603050405020304" pitchFamily="18" charset="0"/>
                <a:cs typeface="Times New Roman" panose="02020603050405020304" pitchFamily="18" charset="0"/>
              </a:rPr>
              <a:t>The bimodal distribution indicates that measurements</a:t>
            </a:r>
          </a:p>
          <a:p>
            <a:pPr algn="just"/>
            <a:r>
              <a:rPr lang="en-US" dirty="0">
                <a:latin typeface="Times New Roman" panose="02020603050405020304" pitchFamily="18" charset="0"/>
                <a:cs typeface="Times New Roman" panose="02020603050405020304" pitchFamily="18" charset="0"/>
              </a:rPr>
              <a:t>were primarily taken during two distinct periods: one close to solar noon (within about 2 hours) and another much further away (around 10 hours before or after).</a:t>
            </a:r>
            <a:endParaRPr lang="en-IN" dirty="0">
              <a:latin typeface="Times New Roman" panose="02020603050405020304" pitchFamily="18" charset="0"/>
              <a:cs typeface="Times New Roman" panose="02020603050405020304" pitchFamily="18" charset="0"/>
            </a:endParaRPr>
          </a:p>
        </p:txBody>
      </p:sp>
      <p:sp>
        <p:nvSpPr>
          <p:cNvPr id="12" name="Arrow: Up 11">
            <a:extLst>
              <a:ext uri="{FF2B5EF4-FFF2-40B4-BE49-F238E27FC236}">
                <a16:creationId xmlns:a16="http://schemas.microsoft.com/office/drawing/2014/main" id="{991EA08E-CE83-4545-97A9-DF933FFFAC0C}"/>
              </a:ext>
            </a:extLst>
          </p:cNvPr>
          <p:cNvSpPr/>
          <p:nvPr/>
        </p:nvSpPr>
        <p:spPr>
          <a:xfrm>
            <a:off x="2389570" y="4402246"/>
            <a:ext cx="665825" cy="542616"/>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IN"/>
          </a:p>
        </p:txBody>
      </p:sp>
      <p:sp>
        <p:nvSpPr>
          <p:cNvPr id="13" name="Arrow: Down 12">
            <a:extLst>
              <a:ext uri="{FF2B5EF4-FFF2-40B4-BE49-F238E27FC236}">
                <a16:creationId xmlns:a16="http://schemas.microsoft.com/office/drawing/2014/main" id="{A32FF359-3EBC-4362-A175-92B20E366668}"/>
              </a:ext>
            </a:extLst>
          </p:cNvPr>
          <p:cNvSpPr/>
          <p:nvPr/>
        </p:nvSpPr>
        <p:spPr>
          <a:xfrm>
            <a:off x="9149919" y="1891833"/>
            <a:ext cx="639193" cy="594804"/>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22012258"/>
      </p:ext>
    </p:extLst>
  </p:cSld>
  <p:clrMapOvr>
    <a:masterClrMapping/>
  </p:clrMapOvr>
</p:sld>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8F31A783-2159-4870-BC29-2BA7D038EA44}"/>
    </a:ext>
  </a:extLst>
</a:theme>
</file>

<file path=docProps/app.xml><?xml version="1.0" encoding="utf-8"?>
<Properties xmlns="http://schemas.openxmlformats.org/officeDocument/2006/extended-properties" xmlns:vt="http://schemas.openxmlformats.org/officeDocument/2006/docPropsVTypes">
  <Template>TM04033937[[fn=Vapor Trail]]</Template>
  <TotalTime>289</TotalTime>
  <Words>642</Words>
  <Application>Microsoft Office PowerPoint</Application>
  <PresentationFormat>Widescreen</PresentationFormat>
  <Paragraphs>96</Paragraphs>
  <Slides>14</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14</vt:i4>
      </vt:variant>
    </vt:vector>
  </HeadingPairs>
  <TitlesOfParts>
    <vt:vector size="18" baseType="lpstr">
      <vt:lpstr>Arial</vt:lpstr>
      <vt:lpstr>Century Gothic</vt:lpstr>
      <vt:lpstr>Times New Roman</vt:lpstr>
      <vt:lpstr>Vapor Trail</vt:lpstr>
      <vt:lpstr>SOLAR POWER GENERATION PROJECT</vt:lpstr>
      <vt:lpstr>InTRODUCTION</vt:lpstr>
      <vt:lpstr>OBJECTIVES</vt:lpstr>
      <vt:lpstr>TOOLS AND LIBRARIES</vt:lpstr>
      <vt:lpstr>EDA</vt:lpstr>
      <vt:lpstr>Data VISUALIZATION</vt:lpstr>
      <vt:lpstr>PowerPoint Presentation</vt:lpstr>
      <vt:lpstr>PowerPoint Presentation</vt:lpstr>
      <vt:lpstr>PowerPoint Presentation</vt:lpstr>
      <vt:lpstr>MODEL BUILDING</vt:lpstr>
      <vt:lpstr>EVALUATION</vt:lpstr>
      <vt:lpstr>CHALLENGES</vt:lpstr>
      <vt:lpstr>DEPLOYMENT AND STREAMLIT APP</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SOLAR POWER GENERATION PROJECT</dc:title>
  <dc:creator>Darshana Mahajan</dc:creator>
  <cp:lastModifiedBy>Darshana Mahajan</cp:lastModifiedBy>
  <cp:revision>16</cp:revision>
  <dcterms:created xsi:type="dcterms:W3CDTF">2024-12-18T09:13:25Z</dcterms:created>
  <dcterms:modified xsi:type="dcterms:W3CDTF">2024-12-18T14:17:40Z</dcterms:modified>
</cp:coreProperties>
</file>